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70" r:id="rId7"/>
    <p:sldId id="261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BAA8D-CA92-4DB7-8338-8A4DEA44F05E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AE0D13-E084-4236-8B80-C6FFB471A2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MRIs are an imaging technique that uses magnetic fields, gradients, and radio waves to take pictures of the anatomy and physiological processes inside the body. </a:t>
          </a:r>
        </a:p>
      </dgm:t>
    </dgm:pt>
    <dgm:pt modelId="{0BDEBDCA-363C-403E-ADEE-F0347649E71C}" type="parTrans" cxnId="{1FD84DAC-6721-447E-8A13-34B8DC9CA288}">
      <dgm:prSet/>
      <dgm:spPr/>
      <dgm:t>
        <a:bodyPr/>
        <a:lstStyle/>
        <a:p>
          <a:endParaRPr lang="en-US"/>
        </a:p>
      </dgm:t>
    </dgm:pt>
    <dgm:pt modelId="{AD27252E-76FF-47D3-8785-D237321AFE38}" type="sibTrans" cxnId="{1FD84DAC-6721-447E-8A13-34B8DC9CA288}">
      <dgm:prSet/>
      <dgm:spPr/>
      <dgm:t>
        <a:bodyPr/>
        <a:lstStyle/>
        <a:p>
          <a:endParaRPr lang="en-US"/>
        </a:p>
      </dgm:t>
    </dgm:pt>
    <dgm:pt modelId="{D5676B69-F60B-415D-84EF-64615CBFD5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MRIs are noninvasive and radiation-free! </a:t>
          </a:r>
        </a:p>
      </dgm:t>
    </dgm:pt>
    <dgm:pt modelId="{30B8FA48-684C-4274-A8E5-F1966A75751C}" type="parTrans" cxnId="{899A9D8A-220F-4A9B-AEBA-8E10FBCAF09C}">
      <dgm:prSet/>
      <dgm:spPr/>
      <dgm:t>
        <a:bodyPr/>
        <a:lstStyle/>
        <a:p>
          <a:endParaRPr lang="en-US"/>
        </a:p>
      </dgm:t>
    </dgm:pt>
    <dgm:pt modelId="{C41B65E6-DB9D-42BC-B82E-9CD33FC89406}" type="sibTrans" cxnId="{899A9D8A-220F-4A9B-AEBA-8E10FBCAF09C}">
      <dgm:prSet/>
      <dgm:spPr/>
      <dgm:t>
        <a:bodyPr/>
        <a:lstStyle/>
        <a:p>
          <a:endParaRPr lang="en-US"/>
        </a:p>
      </dgm:t>
    </dgm:pt>
    <dgm:pt modelId="{A6C9D8C9-9E63-4165-9CD6-D8D6052302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Used as diagnostic and research tools.</a:t>
          </a:r>
        </a:p>
      </dgm:t>
    </dgm:pt>
    <dgm:pt modelId="{068F5AA6-5147-4C38-93F1-CDC6890F9B6F}" type="parTrans" cxnId="{4FC1CB0D-0112-4C4A-8D70-3B72963AB4AA}">
      <dgm:prSet/>
      <dgm:spPr/>
      <dgm:t>
        <a:bodyPr/>
        <a:lstStyle/>
        <a:p>
          <a:endParaRPr lang="en-US"/>
        </a:p>
      </dgm:t>
    </dgm:pt>
    <dgm:pt modelId="{30A157D4-6C13-427A-91AD-E072B40E087E}" type="sibTrans" cxnId="{4FC1CB0D-0112-4C4A-8D70-3B72963AB4AA}">
      <dgm:prSet/>
      <dgm:spPr/>
      <dgm:t>
        <a:bodyPr/>
        <a:lstStyle/>
        <a:p>
          <a:endParaRPr lang="en-US"/>
        </a:p>
      </dgm:t>
    </dgm:pt>
    <dgm:pt modelId="{85A88F3F-D68D-426A-ACA3-13863E2BB0B8}" type="pres">
      <dgm:prSet presAssocID="{E4EBAA8D-CA92-4DB7-8338-8A4DEA44F0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1083D4-FF6F-49C9-9B6B-17E45AF3E111}" type="pres">
      <dgm:prSet presAssocID="{84AE0D13-E084-4236-8B80-C6FFB471A295}" presName="hierRoot1" presStyleCnt="0"/>
      <dgm:spPr/>
    </dgm:pt>
    <dgm:pt modelId="{1DB1A7FB-F48B-496F-89C8-D76310CBB1C0}" type="pres">
      <dgm:prSet presAssocID="{84AE0D13-E084-4236-8B80-C6FFB471A295}" presName="composite" presStyleCnt="0"/>
      <dgm:spPr/>
    </dgm:pt>
    <dgm:pt modelId="{01DD1F06-B280-4595-848F-30768AF5A782}" type="pres">
      <dgm:prSet presAssocID="{84AE0D13-E084-4236-8B80-C6FFB471A295}" presName="background" presStyleLbl="node0" presStyleIdx="0" presStyleCnt="3"/>
      <dgm:spPr/>
    </dgm:pt>
    <dgm:pt modelId="{09675550-2A8A-4425-A32A-033296DD1A4B}" type="pres">
      <dgm:prSet presAssocID="{84AE0D13-E084-4236-8B80-C6FFB471A295}" presName="text" presStyleLbl="fgAcc0" presStyleIdx="0" presStyleCnt="3">
        <dgm:presLayoutVars>
          <dgm:chPref val="3"/>
        </dgm:presLayoutVars>
      </dgm:prSet>
      <dgm:spPr/>
    </dgm:pt>
    <dgm:pt modelId="{496C6326-1C4B-410B-A9C7-D0B5A7CE0787}" type="pres">
      <dgm:prSet presAssocID="{84AE0D13-E084-4236-8B80-C6FFB471A295}" presName="hierChild2" presStyleCnt="0"/>
      <dgm:spPr/>
    </dgm:pt>
    <dgm:pt modelId="{0BC86398-A740-4C84-BD3C-1DEF6797DBF2}" type="pres">
      <dgm:prSet presAssocID="{D5676B69-F60B-415D-84EF-64615CBFD56D}" presName="hierRoot1" presStyleCnt="0"/>
      <dgm:spPr/>
    </dgm:pt>
    <dgm:pt modelId="{576CFFA1-DA33-40BD-8B11-C008EFAAB080}" type="pres">
      <dgm:prSet presAssocID="{D5676B69-F60B-415D-84EF-64615CBFD56D}" presName="composite" presStyleCnt="0"/>
      <dgm:spPr/>
    </dgm:pt>
    <dgm:pt modelId="{B2E81A8E-2A1D-46EA-A784-802954D9671F}" type="pres">
      <dgm:prSet presAssocID="{D5676B69-F60B-415D-84EF-64615CBFD56D}" presName="background" presStyleLbl="node0" presStyleIdx="1" presStyleCnt="3"/>
      <dgm:spPr/>
    </dgm:pt>
    <dgm:pt modelId="{F9C7EB12-8335-4DF7-86BA-EDDFCF26ABF5}" type="pres">
      <dgm:prSet presAssocID="{D5676B69-F60B-415D-84EF-64615CBFD56D}" presName="text" presStyleLbl="fgAcc0" presStyleIdx="1" presStyleCnt="3">
        <dgm:presLayoutVars>
          <dgm:chPref val="3"/>
        </dgm:presLayoutVars>
      </dgm:prSet>
      <dgm:spPr/>
    </dgm:pt>
    <dgm:pt modelId="{9824BD9D-C4C4-41D9-8E27-998619C3744B}" type="pres">
      <dgm:prSet presAssocID="{D5676B69-F60B-415D-84EF-64615CBFD56D}" presName="hierChild2" presStyleCnt="0"/>
      <dgm:spPr/>
    </dgm:pt>
    <dgm:pt modelId="{1D69BD4F-A8DB-4E85-90B1-9E9C4281C61D}" type="pres">
      <dgm:prSet presAssocID="{A6C9D8C9-9E63-4165-9CD6-D8D6052302F7}" presName="hierRoot1" presStyleCnt="0"/>
      <dgm:spPr/>
    </dgm:pt>
    <dgm:pt modelId="{13550D69-576F-469A-B30E-ACAFBEFF21EF}" type="pres">
      <dgm:prSet presAssocID="{A6C9D8C9-9E63-4165-9CD6-D8D6052302F7}" presName="composite" presStyleCnt="0"/>
      <dgm:spPr/>
    </dgm:pt>
    <dgm:pt modelId="{23B4701A-7935-41BA-9606-EAD4822B5BBC}" type="pres">
      <dgm:prSet presAssocID="{A6C9D8C9-9E63-4165-9CD6-D8D6052302F7}" presName="background" presStyleLbl="node0" presStyleIdx="2" presStyleCnt="3"/>
      <dgm:spPr/>
    </dgm:pt>
    <dgm:pt modelId="{F004BAE0-9815-49E7-A3F3-1F69EFFD5590}" type="pres">
      <dgm:prSet presAssocID="{A6C9D8C9-9E63-4165-9CD6-D8D6052302F7}" presName="text" presStyleLbl="fgAcc0" presStyleIdx="2" presStyleCnt="3">
        <dgm:presLayoutVars>
          <dgm:chPref val="3"/>
        </dgm:presLayoutVars>
      </dgm:prSet>
      <dgm:spPr/>
    </dgm:pt>
    <dgm:pt modelId="{9FA93BB2-E7F1-4022-A5D6-E360F4F849CA}" type="pres">
      <dgm:prSet presAssocID="{A6C9D8C9-9E63-4165-9CD6-D8D6052302F7}" presName="hierChild2" presStyleCnt="0"/>
      <dgm:spPr/>
    </dgm:pt>
  </dgm:ptLst>
  <dgm:cxnLst>
    <dgm:cxn modelId="{AFC90F09-4B2D-42D5-ABAD-D33D4F9314A5}" type="presOf" srcId="{D5676B69-F60B-415D-84EF-64615CBFD56D}" destId="{F9C7EB12-8335-4DF7-86BA-EDDFCF26ABF5}" srcOrd="0" destOrd="0" presId="urn:microsoft.com/office/officeart/2005/8/layout/hierarchy1"/>
    <dgm:cxn modelId="{12343D0C-86FE-41D5-A277-7679A645DCD1}" type="presOf" srcId="{A6C9D8C9-9E63-4165-9CD6-D8D6052302F7}" destId="{F004BAE0-9815-49E7-A3F3-1F69EFFD5590}" srcOrd="0" destOrd="0" presId="urn:microsoft.com/office/officeart/2005/8/layout/hierarchy1"/>
    <dgm:cxn modelId="{4FC1CB0D-0112-4C4A-8D70-3B72963AB4AA}" srcId="{E4EBAA8D-CA92-4DB7-8338-8A4DEA44F05E}" destId="{A6C9D8C9-9E63-4165-9CD6-D8D6052302F7}" srcOrd="2" destOrd="0" parTransId="{068F5AA6-5147-4C38-93F1-CDC6890F9B6F}" sibTransId="{30A157D4-6C13-427A-91AD-E072B40E087E}"/>
    <dgm:cxn modelId="{AB20BD6A-65C1-4653-80F0-119FCDE14831}" type="presOf" srcId="{84AE0D13-E084-4236-8B80-C6FFB471A295}" destId="{09675550-2A8A-4425-A32A-033296DD1A4B}" srcOrd="0" destOrd="0" presId="urn:microsoft.com/office/officeart/2005/8/layout/hierarchy1"/>
    <dgm:cxn modelId="{60CA9989-DBFF-4D4B-A68C-49B039D10570}" type="presOf" srcId="{E4EBAA8D-CA92-4DB7-8338-8A4DEA44F05E}" destId="{85A88F3F-D68D-426A-ACA3-13863E2BB0B8}" srcOrd="0" destOrd="0" presId="urn:microsoft.com/office/officeart/2005/8/layout/hierarchy1"/>
    <dgm:cxn modelId="{899A9D8A-220F-4A9B-AEBA-8E10FBCAF09C}" srcId="{E4EBAA8D-CA92-4DB7-8338-8A4DEA44F05E}" destId="{D5676B69-F60B-415D-84EF-64615CBFD56D}" srcOrd="1" destOrd="0" parTransId="{30B8FA48-684C-4274-A8E5-F1966A75751C}" sibTransId="{C41B65E6-DB9D-42BC-B82E-9CD33FC89406}"/>
    <dgm:cxn modelId="{1FD84DAC-6721-447E-8A13-34B8DC9CA288}" srcId="{E4EBAA8D-CA92-4DB7-8338-8A4DEA44F05E}" destId="{84AE0D13-E084-4236-8B80-C6FFB471A295}" srcOrd="0" destOrd="0" parTransId="{0BDEBDCA-363C-403E-ADEE-F0347649E71C}" sibTransId="{AD27252E-76FF-47D3-8785-D237321AFE38}"/>
    <dgm:cxn modelId="{1E75AF75-0492-4CD3-A5C0-B3C7F2DEBC56}" type="presParOf" srcId="{85A88F3F-D68D-426A-ACA3-13863E2BB0B8}" destId="{A91083D4-FF6F-49C9-9B6B-17E45AF3E111}" srcOrd="0" destOrd="0" presId="urn:microsoft.com/office/officeart/2005/8/layout/hierarchy1"/>
    <dgm:cxn modelId="{A37D901E-30CD-4E5B-83A7-D58ACAFF248C}" type="presParOf" srcId="{A91083D4-FF6F-49C9-9B6B-17E45AF3E111}" destId="{1DB1A7FB-F48B-496F-89C8-D76310CBB1C0}" srcOrd="0" destOrd="0" presId="urn:microsoft.com/office/officeart/2005/8/layout/hierarchy1"/>
    <dgm:cxn modelId="{D32772CA-E803-46A7-8294-41DC7191DFBD}" type="presParOf" srcId="{1DB1A7FB-F48B-496F-89C8-D76310CBB1C0}" destId="{01DD1F06-B280-4595-848F-30768AF5A782}" srcOrd="0" destOrd="0" presId="urn:microsoft.com/office/officeart/2005/8/layout/hierarchy1"/>
    <dgm:cxn modelId="{54C42F0B-04D3-4312-AA83-985DD71132DB}" type="presParOf" srcId="{1DB1A7FB-F48B-496F-89C8-D76310CBB1C0}" destId="{09675550-2A8A-4425-A32A-033296DD1A4B}" srcOrd="1" destOrd="0" presId="urn:microsoft.com/office/officeart/2005/8/layout/hierarchy1"/>
    <dgm:cxn modelId="{A89BEC15-C4AA-4569-9D1F-A5E005699B0B}" type="presParOf" srcId="{A91083D4-FF6F-49C9-9B6B-17E45AF3E111}" destId="{496C6326-1C4B-410B-A9C7-D0B5A7CE0787}" srcOrd="1" destOrd="0" presId="urn:microsoft.com/office/officeart/2005/8/layout/hierarchy1"/>
    <dgm:cxn modelId="{19D5D2EE-4B50-4DDD-8E6D-CBFD37F53D5D}" type="presParOf" srcId="{85A88F3F-D68D-426A-ACA3-13863E2BB0B8}" destId="{0BC86398-A740-4C84-BD3C-1DEF6797DBF2}" srcOrd="1" destOrd="0" presId="urn:microsoft.com/office/officeart/2005/8/layout/hierarchy1"/>
    <dgm:cxn modelId="{8668A0E9-7D4A-48CF-BE97-72EA5975ACEF}" type="presParOf" srcId="{0BC86398-A740-4C84-BD3C-1DEF6797DBF2}" destId="{576CFFA1-DA33-40BD-8B11-C008EFAAB080}" srcOrd="0" destOrd="0" presId="urn:microsoft.com/office/officeart/2005/8/layout/hierarchy1"/>
    <dgm:cxn modelId="{158D181F-B5E4-40BD-AC2D-466B657D7BE4}" type="presParOf" srcId="{576CFFA1-DA33-40BD-8B11-C008EFAAB080}" destId="{B2E81A8E-2A1D-46EA-A784-802954D9671F}" srcOrd="0" destOrd="0" presId="urn:microsoft.com/office/officeart/2005/8/layout/hierarchy1"/>
    <dgm:cxn modelId="{D010E18F-A320-4FCE-B506-7648793D533E}" type="presParOf" srcId="{576CFFA1-DA33-40BD-8B11-C008EFAAB080}" destId="{F9C7EB12-8335-4DF7-86BA-EDDFCF26ABF5}" srcOrd="1" destOrd="0" presId="urn:microsoft.com/office/officeart/2005/8/layout/hierarchy1"/>
    <dgm:cxn modelId="{1345E872-FDB1-4413-AB69-A2F83BD6F2A3}" type="presParOf" srcId="{0BC86398-A740-4C84-BD3C-1DEF6797DBF2}" destId="{9824BD9D-C4C4-41D9-8E27-998619C3744B}" srcOrd="1" destOrd="0" presId="urn:microsoft.com/office/officeart/2005/8/layout/hierarchy1"/>
    <dgm:cxn modelId="{DF118085-D174-4C19-AF48-BF54422B365F}" type="presParOf" srcId="{85A88F3F-D68D-426A-ACA3-13863E2BB0B8}" destId="{1D69BD4F-A8DB-4E85-90B1-9E9C4281C61D}" srcOrd="2" destOrd="0" presId="urn:microsoft.com/office/officeart/2005/8/layout/hierarchy1"/>
    <dgm:cxn modelId="{7265A713-13E8-4356-A1A8-4160D40B30B5}" type="presParOf" srcId="{1D69BD4F-A8DB-4E85-90B1-9E9C4281C61D}" destId="{13550D69-576F-469A-B30E-ACAFBEFF21EF}" srcOrd="0" destOrd="0" presId="urn:microsoft.com/office/officeart/2005/8/layout/hierarchy1"/>
    <dgm:cxn modelId="{83A48AE4-42E4-4451-8A6D-AF4D49B6BD54}" type="presParOf" srcId="{13550D69-576F-469A-B30E-ACAFBEFF21EF}" destId="{23B4701A-7935-41BA-9606-EAD4822B5BBC}" srcOrd="0" destOrd="0" presId="urn:microsoft.com/office/officeart/2005/8/layout/hierarchy1"/>
    <dgm:cxn modelId="{35596B32-DC54-4C13-94D4-D66FD28E940C}" type="presParOf" srcId="{13550D69-576F-469A-B30E-ACAFBEFF21EF}" destId="{F004BAE0-9815-49E7-A3F3-1F69EFFD5590}" srcOrd="1" destOrd="0" presId="urn:microsoft.com/office/officeart/2005/8/layout/hierarchy1"/>
    <dgm:cxn modelId="{02B37FFE-F94D-4BC1-A788-6D383B3CB606}" type="presParOf" srcId="{1D69BD4F-A8DB-4E85-90B1-9E9C4281C61D}" destId="{9FA93BB2-E7F1-4022-A5D6-E360F4F849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C861B-5027-476D-9C0A-64748A9F0C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9548C3C-7F63-4970-8A1B-B536BD37251D}">
      <dgm:prSet/>
      <dgm:spPr/>
      <dgm:t>
        <a:bodyPr/>
        <a:lstStyle/>
        <a:p>
          <a:r>
            <a:rPr lang="en-US"/>
            <a:t>Because MRIs use powerful magnets, it is important to be:</a:t>
          </a:r>
        </a:p>
      </dgm:t>
    </dgm:pt>
    <dgm:pt modelId="{3248BDAF-7CBD-458C-BBB3-490E64F57A4B}" type="parTrans" cxnId="{71AC6CB9-5F0F-4A2D-B34F-F397765B5F19}">
      <dgm:prSet/>
      <dgm:spPr/>
      <dgm:t>
        <a:bodyPr/>
        <a:lstStyle/>
        <a:p>
          <a:endParaRPr lang="en-US"/>
        </a:p>
      </dgm:t>
    </dgm:pt>
    <dgm:pt modelId="{4F316566-7DC8-404B-9D80-9531DA8325A0}" type="sibTrans" cxnId="{71AC6CB9-5F0F-4A2D-B34F-F397765B5F19}">
      <dgm:prSet/>
      <dgm:spPr/>
      <dgm:t>
        <a:bodyPr/>
        <a:lstStyle/>
        <a:p>
          <a:endParaRPr lang="en-US"/>
        </a:p>
      </dgm:t>
    </dgm:pt>
    <dgm:pt modelId="{16D9A300-0CA3-4439-92F0-A02DB055F0A7}">
      <dgm:prSet/>
      <dgm:spPr/>
      <dgm:t>
        <a:bodyPr/>
        <a:lstStyle/>
        <a:p>
          <a:r>
            <a:rPr lang="en-US"/>
            <a:t>Medically safe </a:t>
          </a:r>
        </a:p>
      </dgm:t>
    </dgm:pt>
    <dgm:pt modelId="{DC8CFEBB-B45F-4AC4-8E68-B32EA46C4537}" type="parTrans" cxnId="{E9E7D0CD-73FE-4D92-876A-6D7689BE1C05}">
      <dgm:prSet/>
      <dgm:spPr/>
      <dgm:t>
        <a:bodyPr/>
        <a:lstStyle/>
        <a:p>
          <a:endParaRPr lang="en-US"/>
        </a:p>
      </dgm:t>
    </dgm:pt>
    <dgm:pt modelId="{42B179C7-ABD6-49E6-8900-BA50DEFA10DC}" type="sibTrans" cxnId="{E9E7D0CD-73FE-4D92-876A-6D7689BE1C05}">
      <dgm:prSet/>
      <dgm:spPr/>
      <dgm:t>
        <a:bodyPr/>
        <a:lstStyle/>
        <a:p>
          <a:endParaRPr lang="en-US"/>
        </a:p>
      </dgm:t>
    </dgm:pt>
    <dgm:pt modelId="{53F904EE-FA9F-4D55-9A8E-CC68FFCF24C4}">
      <dgm:prSet/>
      <dgm:spPr/>
      <dgm:t>
        <a:bodyPr/>
        <a:lstStyle/>
        <a:p>
          <a:r>
            <a:rPr lang="en-US"/>
            <a:t>Medically cleared by a trained operator </a:t>
          </a:r>
        </a:p>
      </dgm:t>
    </dgm:pt>
    <dgm:pt modelId="{4E74F6E5-DF22-4E57-91A3-68BF2F17BD0F}" type="parTrans" cxnId="{5EC67CB4-352A-466F-B80A-882F69C034CD}">
      <dgm:prSet/>
      <dgm:spPr/>
      <dgm:t>
        <a:bodyPr/>
        <a:lstStyle/>
        <a:p>
          <a:endParaRPr lang="en-US"/>
        </a:p>
      </dgm:t>
    </dgm:pt>
    <dgm:pt modelId="{24BF5868-3410-4A46-8855-06BE5383C2F9}" type="sibTrans" cxnId="{5EC67CB4-352A-466F-B80A-882F69C034CD}">
      <dgm:prSet/>
      <dgm:spPr/>
      <dgm:t>
        <a:bodyPr/>
        <a:lstStyle/>
        <a:p>
          <a:endParaRPr lang="en-US"/>
        </a:p>
      </dgm:t>
    </dgm:pt>
    <dgm:pt modelId="{2C9DAE3E-1EA1-45C7-910D-40834FF8A1DF}">
      <dgm:prSet/>
      <dgm:spPr/>
      <dgm:t>
        <a:bodyPr/>
        <a:lstStyle/>
        <a:p>
          <a:r>
            <a:rPr lang="en-US"/>
            <a:t>Physically safe </a:t>
          </a:r>
        </a:p>
      </dgm:t>
    </dgm:pt>
    <dgm:pt modelId="{320C717A-04EE-4D64-9233-8AF688502F6B}" type="parTrans" cxnId="{15399DCC-C436-4DD8-9617-EC4FADA8E542}">
      <dgm:prSet/>
      <dgm:spPr/>
      <dgm:t>
        <a:bodyPr/>
        <a:lstStyle/>
        <a:p>
          <a:endParaRPr lang="en-US"/>
        </a:p>
      </dgm:t>
    </dgm:pt>
    <dgm:pt modelId="{0C96A48E-32FF-49EE-A463-7B2A6F172BAA}" type="sibTrans" cxnId="{15399DCC-C436-4DD8-9617-EC4FADA8E542}">
      <dgm:prSet/>
      <dgm:spPr/>
      <dgm:t>
        <a:bodyPr/>
        <a:lstStyle/>
        <a:p>
          <a:endParaRPr lang="en-US"/>
        </a:p>
      </dgm:t>
    </dgm:pt>
    <dgm:pt modelId="{2A58D3BB-9460-46DA-9A6A-3798D5351680}">
      <dgm:prSet/>
      <dgm:spPr/>
      <dgm:t>
        <a:bodyPr/>
        <a:lstStyle/>
        <a:p>
          <a:r>
            <a:rPr lang="en-US"/>
            <a:t>Remove all items on person </a:t>
          </a:r>
        </a:p>
      </dgm:t>
    </dgm:pt>
    <dgm:pt modelId="{E21E37EB-7919-424C-BB12-24056DFD4DAA}" type="parTrans" cxnId="{69BF3D4F-A5E9-4134-B2CB-3EC6F96A10D7}">
      <dgm:prSet/>
      <dgm:spPr/>
      <dgm:t>
        <a:bodyPr/>
        <a:lstStyle/>
        <a:p>
          <a:endParaRPr lang="en-US"/>
        </a:p>
      </dgm:t>
    </dgm:pt>
    <dgm:pt modelId="{76335A3F-56AF-4D14-863B-EBF985543D82}" type="sibTrans" cxnId="{69BF3D4F-A5E9-4134-B2CB-3EC6F96A10D7}">
      <dgm:prSet/>
      <dgm:spPr/>
      <dgm:t>
        <a:bodyPr/>
        <a:lstStyle/>
        <a:p>
          <a:endParaRPr lang="en-US"/>
        </a:p>
      </dgm:t>
    </dgm:pt>
    <dgm:pt modelId="{D12A9A5C-FA29-4E2B-B550-DCC93B238502}">
      <dgm:prSet/>
      <dgm:spPr/>
      <dgm:t>
        <a:bodyPr/>
        <a:lstStyle/>
        <a:p>
          <a:r>
            <a:rPr lang="en-US"/>
            <a:t>Place all items in designated bins </a:t>
          </a:r>
        </a:p>
      </dgm:t>
    </dgm:pt>
    <dgm:pt modelId="{D48D29BD-7C68-4EBA-B090-E0A0BD0F8493}" type="parTrans" cxnId="{5A80323F-3D3E-4753-8853-FC187902C5D7}">
      <dgm:prSet/>
      <dgm:spPr/>
      <dgm:t>
        <a:bodyPr/>
        <a:lstStyle/>
        <a:p>
          <a:endParaRPr lang="en-US"/>
        </a:p>
      </dgm:t>
    </dgm:pt>
    <dgm:pt modelId="{2E00545D-246C-4E3B-A9A9-0C83CFEE04B6}" type="sibTrans" cxnId="{5A80323F-3D3E-4753-8853-FC187902C5D7}">
      <dgm:prSet/>
      <dgm:spPr/>
      <dgm:t>
        <a:bodyPr/>
        <a:lstStyle/>
        <a:p>
          <a:endParaRPr lang="en-US"/>
        </a:p>
      </dgm:t>
    </dgm:pt>
    <dgm:pt modelId="{982C08BF-0464-4A88-B89A-8CC990817B79}">
      <dgm:prSet/>
      <dgm:spPr/>
      <dgm:t>
        <a:bodyPr/>
        <a:lstStyle/>
        <a:p>
          <a:r>
            <a:rPr lang="en-US"/>
            <a:t>Vigilant to keep others safe </a:t>
          </a:r>
        </a:p>
      </dgm:t>
    </dgm:pt>
    <dgm:pt modelId="{02CD0108-033A-4C2E-9E51-E0BE69A1557C}" type="parTrans" cxnId="{D8C69B16-2D52-424A-BF7A-47A5EE70F777}">
      <dgm:prSet/>
      <dgm:spPr/>
      <dgm:t>
        <a:bodyPr/>
        <a:lstStyle/>
        <a:p>
          <a:endParaRPr lang="en-US"/>
        </a:p>
      </dgm:t>
    </dgm:pt>
    <dgm:pt modelId="{56E29A1A-23BB-4A53-BE60-80C6D2FBC426}" type="sibTrans" cxnId="{D8C69B16-2D52-424A-BF7A-47A5EE70F777}">
      <dgm:prSet/>
      <dgm:spPr/>
      <dgm:t>
        <a:bodyPr/>
        <a:lstStyle/>
        <a:p>
          <a:endParaRPr lang="en-US"/>
        </a:p>
      </dgm:t>
    </dgm:pt>
    <dgm:pt modelId="{4529A472-1D20-47A6-9F11-EEFA509889D9}">
      <dgm:prSet/>
      <dgm:spPr/>
      <dgm:t>
        <a:bodyPr/>
        <a:lstStyle/>
        <a:p>
          <a:r>
            <a:rPr lang="en-US"/>
            <a:t>Understand risks and watch out for others</a:t>
          </a:r>
        </a:p>
      </dgm:t>
    </dgm:pt>
    <dgm:pt modelId="{01B88863-D93F-4644-93E2-BED6B07DE630}" type="parTrans" cxnId="{189196D7-0925-4BC5-8791-2D02DDCB9EC5}">
      <dgm:prSet/>
      <dgm:spPr/>
      <dgm:t>
        <a:bodyPr/>
        <a:lstStyle/>
        <a:p>
          <a:endParaRPr lang="en-US"/>
        </a:p>
      </dgm:t>
    </dgm:pt>
    <dgm:pt modelId="{4AB8F5BB-A06E-45E7-9D07-3EE2627D7577}" type="sibTrans" cxnId="{189196D7-0925-4BC5-8791-2D02DDCB9EC5}">
      <dgm:prSet/>
      <dgm:spPr/>
      <dgm:t>
        <a:bodyPr/>
        <a:lstStyle/>
        <a:p>
          <a:endParaRPr lang="en-US"/>
        </a:p>
      </dgm:t>
    </dgm:pt>
    <dgm:pt modelId="{DC4235A8-6709-42FF-B148-CE27318BBBD8}" type="pres">
      <dgm:prSet presAssocID="{578C861B-5027-476D-9C0A-64748A9F0C3D}" presName="root" presStyleCnt="0">
        <dgm:presLayoutVars>
          <dgm:dir/>
          <dgm:resizeHandles val="exact"/>
        </dgm:presLayoutVars>
      </dgm:prSet>
      <dgm:spPr/>
    </dgm:pt>
    <dgm:pt modelId="{46CFF53F-E720-4F9C-97A9-DF04261A68F1}" type="pres">
      <dgm:prSet presAssocID="{A9548C3C-7F63-4970-8A1B-B536BD37251D}" presName="compNode" presStyleCnt="0"/>
      <dgm:spPr/>
    </dgm:pt>
    <dgm:pt modelId="{ADC5A35B-03A7-4090-A782-C2BBE36D92D3}" type="pres">
      <dgm:prSet presAssocID="{A9548C3C-7F63-4970-8A1B-B536BD37251D}" presName="bgRect" presStyleLbl="bgShp" presStyleIdx="0" presStyleCnt="4"/>
      <dgm:spPr/>
    </dgm:pt>
    <dgm:pt modelId="{C0A8BEC2-2725-46FA-A091-A94A607D0560}" type="pres">
      <dgm:prSet presAssocID="{A9548C3C-7F63-4970-8A1B-B536BD3725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74C3C412-8768-4378-881D-900A49EBB5EC}" type="pres">
      <dgm:prSet presAssocID="{A9548C3C-7F63-4970-8A1B-B536BD37251D}" presName="spaceRect" presStyleCnt="0"/>
      <dgm:spPr/>
    </dgm:pt>
    <dgm:pt modelId="{1D8F2E80-0A7A-43F5-80A9-03AD9E40C332}" type="pres">
      <dgm:prSet presAssocID="{A9548C3C-7F63-4970-8A1B-B536BD37251D}" presName="parTx" presStyleLbl="revTx" presStyleIdx="0" presStyleCnt="7">
        <dgm:presLayoutVars>
          <dgm:chMax val="0"/>
          <dgm:chPref val="0"/>
        </dgm:presLayoutVars>
      </dgm:prSet>
      <dgm:spPr/>
    </dgm:pt>
    <dgm:pt modelId="{CCAB27B5-41C9-4513-AB11-87A36EDD794E}" type="pres">
      <dgm:prSet presAssocID="{4F316566-7DC8-404B-9D80-9531DA8325A0}" presName="sibTrans" presStyleCnt="0"/>
      <dgm:spPr/>
    </dgm:pt>
    <dgm:pt modelId="{164FE2F8-53A7-4BFB-8531-AF977B9FED01}" type="pres">
      <dgm:prSet presAssocID="{16D9A300-0CA3-4439-92F0-A02DB055F0A7}" presName="compNode" presStyleCnt="0"/>
      <dgm:spPr/>
    </dgm:pt>
    <dgm:pt modelId="{E8B67633-D5F2-4144-9010-29EE67321A30}" type="pres">
      <dgm:prSet presAssocID="{16D9A300-0CA3-4439-92F0-A02DB055F0A7}" presName="bgRect" presStyleLbl="bgShp" presStyleIdx="1" presStyleCnt="4"/>
      <dgm:spPr/>
    </dgm:pt>
    <dgm:pt modelId="{0DEDCA57-A0B1-48AB-8FA9-4C896558A905}" type="pres">
      <dgm:prSet presAssocID="{16D9A300-0CA3-4439-92F0-A02DB055F0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FBB1B15-A453-43C8-802F-E7E722C52BD1}" type="pres">
      <dgm:prSet presAssocID="{16D9A300-0CA3-4439-92F0-A02DB055F0A7}" presName="spaceRect" presStyleCnt="0"/>
      <dgm:spPr/>
    </dgm:pt>
    <dgm:pt modelId="{A5B76ADD-666A-4F44-9327-8F8B2EEE5642}" type="pres">
      <dgm:prSet presAssocID="{16D9A300-0CA3-4439-92F0-A02DB055F0A7}" presName="parTx" presStyleLbl="revTx" presStyleIdx="1" presStyleCnt="7">
        <dgm:presLayoutVars>
          <dgm:chMax val="0"/>
          <dgm:chPref val="0"/>
        </dgm:presLayoutVars>
      </dgm:prSet>
      <dgm:spPr/>
    </dgm:pt>
    <dgm:pt modelId="{8C1EF073-03A4-4556-9A19-32264A1C671D}" type="pres">
      <dgm:prSet presAssocID="{16D9A300-0CA3-4439-92F0-A02DB055F0A7}" presName="desTx" presStyleLbl="revTx" presStyleIdx="2" presStyleCnt="7">
        <dgm:presLayoutVars/>
      </dgm:prSet>
      <dgm:spPr/>
    </dgm:pt>
    <dgm:pt modelId="{A7A63439-F81D-449F-A7D2-0210C7AB82ED}" type="pres">
      <dgm:prSet presAssocID="{42B179C7-ABD6-49E6-8900-BA50DEFA10DC}" presName="sibTrans" presStyleCnt="0"/>
      <dgm:spPr/>
    </dgm:pt>
    <dgm:pt modelId="{9697983E-6D91-4802-8CE0-CB22E86DF5C1}" type="pres">
      <dgm:prSet presAssocID="{2C9DAE3E-1EA1-45C7-910D-40834FF8A1DF}" presName="compNode" presStyleCnt="0"/>
      <dgm:spPr/>
    </dgm:pt>
    <dgm:pt modelId="{54658840-2C61-41FF-9502-1157CD0B555A}" type="pres">
      <dgm:prSet presAssocID="{2C9DAE3E-1EA1-45C7-910D-40834FF8A1DF}" presName="bgRect" presStyleLbl="bgShp" presStyleIdx="2" presStyleCnt="4"/>
      <dgm:spPr/>
    </dgm:pt>
    <dgm:pt modelId="{752A3CC6-D118-473F-8424-161F1134DBF4}" type="pres">
      <dgm:prSet presAssocID="{2C9DAE3E-1EA1-45C7-910D-40834FF8A1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30186193-6FC6-4DF9-9B3E-851DACBFB33E}" type="pres">
      <dgm:prSet presAssocID="{2C9DAE3E-1EA1-45C7-910D-40834FF8A1DF}" presName="spaceRect" presStyleCnt="0"/>
      <dgm:spPr/>
    </dgm:pt>
    <dgm:pt modelId="{E668B6F8-DC51-43A9-8EAF-43F028A27F0E}" type="pres">
      <dgm:prSet presAssocID="{2C9DAE3E-1EA1-45C7-910D-40834FF8A1DF}" presName="parTx" presStyleLbl="revTx" presStyleIdx="3" presStyleCnt="7">
        <dgm:presLayoutVars>
          <dgm:chMax val="0"/>
          <dgm:chPref val="0"/>
        </dgm:presLayoutVars>
      </dgm:prSet>
      <dgm:spPr/>
    </dgm:pt>
    <dgm:pt modelId="{56901AF5-AA77-428E-95F4-43C5FA3FBA7F}" type="pres">
      <dgm:prSet presAssocID="{2C9DAE3E-1EA1-45C7-910D-40834FF8A1DF}" presName="desTx" presStyleLbl="revTx" presStyleIdx="4" presStyleCnt="7">
        <dgm:presLayoutVars/>
      </dgm:prSet>
      <dgm:spPr/>
    </dgm:pt>
    <dgm:pt modelId="{DDE5163F-C5ED-482B-A176-A6CFCF213781}" type="pres">
      <dgm:prSet presAssocID="{0C96A48E-32FF-49EE-A463-7B2A6F172BAA}" presName="sibTrans" presStyleCnt="0"/>
      <dgm:spPr/>
    </dgm:pt>
    <dgm:pt modelId="{37A3EA89-6D8A-4662-A104-BA24013FEEF9}" type="pres">
      <dgm:prSet presAssocID="{982C08BF-0464-4A88-B89A-8CC990817B79}" presName="compNode" presStyleCnt="0"/>
      <dgm:spPr/>
    </dgm:pt>
    <dgm:pt modelId="{F1753E13-50D1-4DB5-9C2D-382323EDFBC4}" type="pres">
      <dgm:prSet presAssocID="{982C08BF-0464-4A88-B89A-8CC990817B79}" presName="bgRect" presStyleLbl="bgShp" presStyleIdx="3" presStyleCnt="4"/>
      <dgm:spPr/>
    </dgm:pt>
    <dgm:pt modelId="{AE57F7EA-190F-4609-9816-7CB957FA60A8}" type="pres">
      <dgm:prSet presAssocID="{982C08BF-0464-4A88-B89A-8CC990817B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758FE9C-8E50-4430-A439-D6B735C8632D}" type="pres">
      <dgm:prSet presAssocID="{982C08BF-0464-4A88-B89A-8CC990817B79}" presName="spaceRect" presStyleCnt="0"/>
      <dgm:spPr/>
    </dgm:pt>
    <dgm:pt modelId="{B82CCB16-584B-41B3-B60C-592674E18F4E}" type="pres">
      <dgm:prSet presAssocID="{982C08BF-0464-4A88-B89A-8CC990817B79}" presName="parTx" presStyleLbl="revTx" presStyleIdx="5" presStyleCnt="7">
        <dgm:presLayoutVars>
          <dgm:chMax val="0"/>
          <dgm:chPref val="0"/>
        </dgm:presLayoutVars>
      </dgm:prSet>
      <dgm:spPr/>
    </dgm:pt>
    <dgm:pt modelId="{4C12FCA3-558F-4184-80BA-1000C490FB17}" type="pres">
      <dgm:prSet presAssocID="{982C08BF-0464-4A88-B89A-8CC990817B79}" presName="desTx" presStyleLbl="revTx" presStyleIdx="6" presStyleCnt="7">
        <dgm:presLayoutVars/>
      </dgm:prSet>
      <dgm:spPr/>
    </dgm:pt>
  </dgm:ptLst>
  <dgm:cxnLst>
    <dgm:cxn modelId="{D8C69B16-2D52-424A-BF7A-47A5EE70F777}" srcId="{578C861B-5027-476D-9C0A-64748A9F0C3D}" destId="{982C08BF-0464-4A88-B89A-8CC990817B79}" srcOrd="3" destOrd="0" parTransId="{02CD0108-033A-4C2E-9E51-E0BE69A1557C}" sibTransId="{56E29A1A-23BB-4A53-BE60-80C6D2FBC426}"/>
    <dgm:cxn modelId="{37515119-D092-43CF-B2C7-C7BC1AD4FFB9}" type="presOf" srcId="{D12A9A5C-FA29-4E2B-B550-DCC93B238502}" destId="{56901AF5-AA77-428E-95F4-43C5FA3FBA7F}" srcOrd="0" destOrd="1" presId="urn:microsoft.com/office/officeart/2018/2/layout/IconVerticalSolidList"/>
    <dgm:cxn modelId="{6291D826-07FC-42F5-AF74-0865A2295743}" type="presOf" srcId="{982C08BF-0464-4A88-B89A-8CC990817B79}" destId="{B82CCB16-584B-41B3-B60C-592674E18F4E}" srcOrd="0" destOrd="0" presId="urn:microsoft.com/office/officeart/2018/2/layout/IconVerticalSolidList"/>
    <dgm:cxn modelId="{4D11D52A-4ECA-400E-ADC4-CBD636430229}" type="presOf" srcId="{2A58D3BB-9460-46DA-9A6A-3798D5351680}" destId="{56901AF5-AA77-428E-95F4-43C5FA3FBA7F}" srcOrd="0" destOrd="0" presId="urn:microsoft.com/office/officeart/2018/2/layout/IconVerticalSolidList"/>
    <dgm:cxn modelId="{E6EB2D2C-C867-461F-B241-7CFEE064CE72}" type="presOf" srcId="{578C861B-5027-476D-9C0A-64748A9F0C3D}" destId="{DC4235A8-6709-42FF-B148-CE27318BBBD8}" srcOrd="0" destOrd="0" presId="urn:microsoft.com/office/officeart/2018/2/layout/IconVerticalSolidList"/>
    <dgm:cxn modelId="{25E0022E-E310-4D59-AF6C-82D2D19E12E0}" type="presOf" srcId="{4529A472-1D20-47A6-9F11-EEFA509889D9}" destId="{4C12FCA3-558F-4184-80BA-1000C490FB17}" srcOrd="0" destOrd="0" presId="urn:microsoft.com/office/officeart/2018/2/layout/IconVerticalSolidList"/>
    <dgm:cxn modelId="{ED1DF731-CAC6-41E6-A0DF-051D5A483747}" type="presOf" srcId="{A9548C3C-7F63-4970-8A1B-B536BD37251D}" destId="{1D8F2E80-0A7A-43F5-80A9-03AD9E40C332}" srcOrd="0" destOrd="0" presId="urn:microsoft.com/office/officeart/2018/2/layout/IconVerticalSolidList"/>
    <dgm:cxn modelId="{5A80323F-3D3E-4753-8853-FC187902C5D7}" srcId="{2C9DAE3E-1EA1-45C7-910D-40834FF8A1DF}" destId="{D12A9A5C-FA29-4E2B-B550-DCC93B238502}" srcOrd="1" destOrd="0" parTransId="{D48D29BD-7C68-4EBA-B090-E0A0BD0F8493}" sibTransId="{2E00545D-246C-4E3B-A9A9-0C83CFEE04B6}"/>
    <dgm:cxn modelId="{7433BA42-0CC5-494C-A348-77CFA56F0C38}" type="presOf" srcId="{53F904EE-FA9F-4D55-9A8E-CC68FFCF24C4}" destId="{8C1EF073-03A4-4556-9A19-32264A1C671D}" srcOrd="0" destOrd="0" presId="urn:microsoft.com/office/officeart/2018/2/layout/IconVerticalSolidList"/>
    <dgm:cxn modelId="{42000046-F369-424B-8D84-B9A1AF805D02}" type="presOf" srcId="{2C9DAE3E-1EA1-45C7-910D-40834FF8A1DF}" destId="{E668B6F8-DC51-43A9-8EAF-43F028A27F0E}" srcOrd="0" destOrd="0" presId="urn:microsoft.com/office/officeart/2018/2/layout/IconVerticalSolidList"/>
    <dgm:cxn modelId="{69BF3D4F-A5E9-4134-B2CB-3EC6F96A10D7}" srcId="{2C9DAE3E-1EA1-45C7-910D-40834FF8A1DF}" destId="{2A58D3BB-9460-46DA-9A6A-3798D5351680}" srcOrd="0" destOrd="0" parTransId="{E21E37EB-7919-424C-BB12-24056DFD4DAA}" sibTransId="{76335A3F-56AF-4D14-863B-EBF985543D82}"/>
    <dgm:cxn modelId="{5EC67CB4-352A-466F-B80A-882F69C034CD}" srcId="{16D9A300-0CA3-4439-92F0-A02DB055F0A7}" destId="{53F904EE-FA9F-4D55-9A8E-CC68FFCF24C4}" srcOrd="0" destOrd="0" parTransId="{4E74F6E5-DF22-4E57-91A3-68BF2F17BD0F}" sibTransId="{24BF5868-3410-4A46-8855-06BE5383C2F9}"/>
    <dgm:cxn modelId="{71AC6CB9-5F0F-4A2D-B34F-F397765B5F19}" srcId="{578C861B-5027-476D-9C0A-64748A9F0C3D}" destId="{A9548C3C-7F63-4970-8A1B-B536BD37251D}" srcOrd="0" destOrd="0" parTransId="{3248BDAF-7CBD-458C-BBB3-490E64F57A4B}" sibTransId="{4F316566-7DC8-404B-9D80-9531DA8325A0}"/>
    <dgm:cxn modelId="{15399DCC-C436-4DD8-9617-EC4FADA8E542}" srcId="{578C861B-5027-476D-9C0A-64748A9F0C3D}" destId="{2C9DAE3E-1EA1-45C7-910D-40834FF8A1DF}" srcOrd="2" destOrd="0" parTransId="{320C717A-04EE-4D64-9233-8AF688502F6B}" sibTransId="{0C96A48E-32FF-49EE-A463-7B2A6F172BAA}"/>
    <dgm:cxn modelId="{E9E7D0CD-73FE-4D92-876A-6D7689BE1C05}" srcId="{578C861B-5027-476D-9C0A-64748A9F0C3D}" destId="{16D9A300-0CA3-4439-92F0-A02DB055F0A7}" srcOrd="1" destOrd="0" parTransId="{DC8CFEBB-B45F-4AC4-8E68-B32EA46C4537}" sibTransId="{42B179C7-ABD6-49E6-8900-BA50DEFA10DC}"/>
    <dgm:cxn modelId="{189196D7-0925-4BC5-8791-2D02DDCB9EC5}" srcId="{982C08BF-0464-4A88-B89A-8CC990817B79}" destId="{4529A472-1D20-47A6-9F11-EEFA509889D9}" srcOrd="0" destOrd="0" parTransId="{01B88863-D93F-4644-93E2-BED6B07DE630}" sibTransId="{4AB8F5BB-A06E-45E7-9D07-3EE2627D7577}"/>
    <dgm:cxn modelId="{EECC74FF-27CE-4A42-B12C-37DDF76BC83D}" type="presOf" srcId="{16D9A300-0CA3-4439-92F0-A02DB055F0A7}" destId="{A5B76ADD-666A-4F44-9327-8F8B2EEE5642}" srcOrd="0" destOrd="0" presId="urn:microsoft.com/office/officeart/2018/2/layout/IconVerticalSolidList"/>
    <dgm:cxn modelId="{22E7ADB7-16B0-46D5-9095-935475B2B119}" type="presParOf" srcId="{DC4235A8-6709-42FF-B148-CE27318BBBD8}" destId="{46CFF53F-E720-4F9C-97A9-DF04261A68F1}" srcOrd="0" destOrd="0" presId="urn:microsoft.com/office/officeart/2018/2/layout/IconVerticalSolidList"/>
    <dgm:cxn modelId="{658E6C37-F319-444D-96A5-C6CFC749CB29}" type="presParOf" srcId="{46CFF53F-E720-4F9C-97A9-DF04261A68F1}" destId="{ADC5A35B-03A7-4090-A782-C2BBE36D92D3}" srcOrd="0" destOrd="0" presId="urn:microsoft.com/office/officeart/2018/2/layout/IconVerticalSolidList"/>
    <dgm:cxn modelId="{06A9D3E2-D956-4AE2-96F6-4396CE9FEF00}" type="presParOf" srcId="{46CFF53F-E720-4F9C-97A9-DF04261A68F1}" destId="{C0A8BEC2-2725-46FA-A091-A94A607D0560}" srcOrd="1" destOrd="0" presId="urn:microsoft.com/office/officeart/2018/2/layout/IconVerticalSolidList"/>
    <dgm:cxn modelId="{D328A167-0CEF-411A-9934-BB0EB273B745}" type="presParOf" srcId="{46CFF53F-E720-4F9C-97A9-DF04261A68F1}" destId="{74C3C412-8768-4378-881D-900A49EBB5EC}" srcOrd="2" destOrd="0" presId="urn:microsoft.com/office/officeart/2018/2/layout/IconVerticalSolidList"/>
    <dgm:cxn modelId="{4EA6DC83-0B0F-43E7-BFA4-609B19F5CB29}" type="presParOf" srcId="{46CFF53F-E720-4F9C-97A9-DF04261A68F1}" destId="{1D8F2E80-0A7A-43F5-80A9-03AD9E40C332}" srcOrd="3" destOrd="0" presId="urn:microsoft.com/office/officeart/2018/2/layout/IconVerticalSolidList"/>
    <dgm:cxn modelId="{52F08070-72C3-447B-9B0D-2BE33659CD59}" type="presParOf" srcId="{DC4235A8-6709-42FF-B148-CE27318BBBD8}" destId="{CCAB27B5-41C9-4513-AB11-87A36EDD794E}" srcOrd="1" destOrd="0" presId="urn:microsoft.com/office/officeart/2018/2/layout/IconVerticalSolidList"/>
    <dgm:cxn modelId="{5A1196A1-1A1B-45FE-AF81-4B3273464E6A}" type="presParOf" srcId="{DC4235A8-6709-42FF-B148-CE27318BBBD8}" destId="{164FE2F8-53A7-4BFB-8531-AF977B9FED01}" srcOrd="2" destOrd="0" presId="urn:microsoft.com/office/officeart/2018/2/layout/IconVerticalSolidList"/>
    <dgm:cxn modelId="{3B8ED0A6-9DBB-4D29-A07B-B81F5E8D9C20}" type="presParOf" srcId="{164FE2F8-53A7-4BFB-8531-AF977B9FED01}" destId="{E8B67633-D5F2-4144-9010-29EE67321A30}" srcOrd="0" destOrd="0" presId="urn:microsoft.com/office/officeart/2018/2/layout/IconVerticalSolidList"/>
    <dgm:cxn modelId="{5372B0B3-C7C0-41BF-B994-920B7FC30644}" type="presParOf" srcId="{164FE2F8-53A7-4BFB-8531-AF977B9FED01}" destId="{0DEDCA57-A0B1-48AB-8FA9-4C896558A905}" srcOrd="1" destOrd="0" presId="urn:microsoft.com/office/officeart/2018/2/layout/IconVerticalSolidList"/>
    <dgm:cxn modelId="{024C9C53-6179-4255-A1E8-4A021DA03593}" type="presParOf" srcId="{164FE2F8-53A7-4BFB-8531-AF977B9FED01}" destId="{BFBB1B15-A453-43C8-802F-E7E722C52BD1}" srcOrd="2" destOrd="0" presId="urn:microsoft.com/office/officeart/2018/2/layout/IconVerticalSolidList"/>
    <dgm:cxn modelId="{9AEE0DE7-A069-4831-823A-DDACD445035F}" type="presParOf" srcId="{164FE2F8-53A7-4BFB-8531-AF977B9FED01}" destId="{A5B76ADD-666A-4F44-9327-8F8B2EEE5642}" srcOrd="3" destOrd="0" presId="urn:microsoft.com/office/officeart/2018/2/layout/IconVerticalSolidList"/>
    <dgm:cxn modelId="{108DA1BF-D720-4855-A81D-0B792DE767AD}" type="presParOf" srcId="{164FE2F8-53A7-4BFB-8531-AF977B9FED01}" destId="{8C1EF073-03A4-4556-9A19-32264A1C671D}" srcOrd="4" destOrd="0" presId="urn:microsoft.com/office/officeart/2018/2/layout/IconVerticalSolidList"/>
    <dgm:cxn modelId="{1857780A-AA60-4FC1-82C7-D637F1E9432E}" type="presParOf" srcId="{DC4235A8-6709-42FF-B148-CE27318BBBD8}" destId="{A7A63439-F81D-449F-A7D2-0210C7AB82ED}" srcOrd="3" destOrd="0" presId="urn:microsoft.com/office/officeart/2018/2/layout/IconVerticalSolidList"/>
    <dgm:cxn modelId="{C9CB9D1D-0403-4318-8161-E5154EA4AD6E}" type="presParOf" srcId="{DC4235A8-6709-42FF-B148-CE27318BBBD8}" destId="{9697983E-6D91-4802-8CE0-CB22E86DF5C1}" srcOrd="4" destOrd="0" presId="urn:microsoft.com/office/officeart/2018/2/layout/IconVerticalSolidList"/>
    <dgm:cxn modelId="{15F081A3-2C9B-453B-B630-0C8C6126B6E8}" type="presParOf" srcId="{9697983E-6D91-4802-8CE0-CB22E86DF5C1}" destId="{54658840-2C61-41FF-9502-1157CD0B555A}" srcOrd="0" destOrd="0" presId="urn:microsoft.com/office/officeart/2018/2/layout/IconVerticalSolidList"/>
    <dgm:cxn modelId="{A0974A30-39E7-41E7-8D1A-160B89F77BB2}" type="presParOf" srcId="{9697983E-6D91-4802-8CE0-CB22E86DF5C1}" destId="{752A3CC6-D118-473F-8424-161F1134DBF4}" srcOrd="1" destOrd="0" presId="urn:microsoft.com/office/officeart/2018/2/layout/IconVerticalSolidList"/>
    <dgm:cxn modelId="{855038AA-B629-418E-9505-6CCB351CDDA1}" type="presParOf" srcId="{9697983E-6D91-4802-8CE0-CB22E86DF5C1}" destId="{30186193-6FC6-4DF9-9B3E-851DACBFB33E}" srcOrd="2" destOrd="0" presId="urn:microsoft.com/office/officeart/2018/2/layout/IconVerticalSolidList"/>
    <dgm:cxn modelId="{92AD20FB-4E42-4051-B995-2B12C508FC99}" type="presParOf" srcId="{9697983E-6D91-4802-8CE0-CB22E86DF5C1}" destId="{E668B6F8-DC51-43A9-8EAF-43F028A27F0E}" srcOrd="3" destOrd="0" presId="urn:microsoft.com/office/officeart/2018/2/layout/IconVerticalSolidList"/>
    <dgm:cxn modelId="{180C5A12-4ECC-40EE-B826-40F4725FD6C3}" type="presParOf" srcId="{9697983E-6D91-4802-8CE0-CB22E86DF5C1}" destId="{56901AF5-AA77-428E-95F4-43C5FA3FBA7F}" srcOrd="4" destOrd="0" presId="urn:microsoft.com/office/officeart/2018/2/layout/IconVerticalSolidList"/>
    <dgm:cxn modelId="{29071B7F-2F4F-4276-8EB3-579051D8146C}" type="presParOf" srcId="{DC4235A8-6709-42FF-B148-CE27318BBBD8}" destId="{DDE5163F-C5ED-482B-A176-A6CFCF213781}" srcOrd="5" destOrd="0" presId="urn:microsoft.com/office/officeart/2018/2/layout/IconVerticalSolidList"/>
    <dgm:cxn modelId="{0F19F843-E303-4CC7-88F3-A232903829CE}" type="presParOf" srcId="{DC4235A8-6709-42FF-B148-CE27318BBBD8}" destId="{37A3EA89-6D8A-4662-A104-BA24013FEEF9}" srcOrd="6" destOrd="0" presId="urn:microsoft.com/office/officeart/2018/2/layout/IconVerticalSolidList"/>
    <dgm:cxn modelId="{DA3E9DC1-D364-46CB-B1E2-09300544875D}" type="presParOf" srcId="{37A3EA89-6D8A-4662-A104-BA24013FEEF9}" destId="{F1753E13-50D1-4DB5-9C2D-382323EDFBC4}" srcOrd="0" destOrd="0" presId="urn:microsoft.com/office/officeart/2018/2/layout/IconVerticalSolidList"/>
    <dgm:cxn modelId="{950DC6BF-A406-4F0A-BC0B-EECCC0483A53}" type="presParOf" srcId="{37A3EA89-6D8A-4662-A104-BA24013FEEF9}" destId="{AE57F7EA-190F-4609-9816-7CB957FA60A8}" srcOrd="1" destOrd="0" presId="urn:microsoft.com/office/officeart/2018/2/layout/IconVerticalSolidList"/>
    <dgm:cxn modelId="{D81C4204-B458-4B20-A365-F5777D8BA6D7}" type="presParOf" srcId="{37A3EA89-6D8A-4662-A104-BA24013FEEF9}" destId="{1758FE9C-8E50-4430-A439-D6B735C8632D}" srcOrd="2" destOrd="0" presId="urn:microsoft.com/office/officeart/2018/2/layout/IconVerticalSolidList"/>
    <dgm:cxn modelId="{D741690D-B6E3-47E4-8F4B-4DD8B3613A2F}" type="presParOf" srcId="{37A3EA89-6D8A-4662-A104-BA24013FEEF9}" destId="{B82CCB16-584B-41B3-B60C-592674E18F4E}" srcOrd="3" destOrd="0" presId="urn:microsoft.com/office/officeart/2018/2/layout/IconVerticalSolidList"/>
    <dgm:cxn modelId="{8653D4E5-5599-43D7-A6BE-CE68F97C11A7}" type="presParOf" srcId="{37A3EA89-6D8A-4662-A104-BA24013FEEF9}" destId="{4C12FCA3-558F-4184-80BA-1000C490FB1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1F06-B280-4595-848F-30768AF5A782}">
      <dsp:nvSpPr>
        <dsp:cNvPr id="0" name=""/>
        <dsp:cNvSpPr/>
      </dsp:nvSpPr>
      <dsp:spPr>
        <a:xfrm>
          <a:off x="0" y="1239800"/>
          <a:ext cx="2161416" cy="137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675550-2A8A-4425-A32A-033296DD1A4B}">
      <dsp:nvSpPr>
        <dsp:cNvPr id="0" name=""/>
        <dsp:cNvSpPr/>
      </dsp:nvSpPr>
      <dsp:spPr>
        <a:xfrm>
          <a:off x="240157" y="1467949"/>
          <a:ext cx="2161416" cy="137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MRIs are an imaging technique that uses magnetic fields, gradients, and radio waves to take pictures of the anatomy and physiological processes inside the body. </a:t>
          </a:r>
        </a:p>
      </dsp:txBody>
      <dsp:txXfrm>
        <a:off x="280356" y="1508148"/>
        <a:ext cx="2081018" cy="1292101"/>
      </dsp:txXfrm>
    </dsp:sp>
    <dsp:sp modelId="{B2E81A8E-2A1D-46EA-A784-802954D9671F}">
      <dsp:nvSpPr>
        <dsp:cNvPr id="0" name=""/>
        <dsp:cNvSpPr/>
      </dsp:nvSpPr>
      <dsp:spPr>
        <a:xfrm>
          <a:off x="2641731" y="1239800"/>
          <a:ext cx="2161416" cy="137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C7EB12-8335-4DF7-86BA-EDDFCF26ABF5}">
      <dsp:nvSpPr>
        <dsp:cNvPr id="0" name=""/>
        <dsp:cNvSpPr/>
      </dsp:nvSpPr>
      <dsp:spPr>
        <a:xfrm>
          <a:off x="2881888" y="1467949"/>
          <a:ext cx="2161416" cy="137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MRIs are noninvasive and radiation-free! </a:t>
          </a:r>
        </a:p>
      </dsp:txBody>
      <dsp:txXfrm>
        <a:off x="2922087" y="1508148"/>
        <a:ext cx="2081018" cy="1292101"/>
      </dsp:txXfrm>
    </dsp:sp>
    <dsp:sp modelId="{23B4701A-7935-41BA-9606-EAD4822B5BBC}">
      <dsp:nvSpPr>
        <dsp:cNvPr id="0" name=""/>
        <dsp:cNvSpPr/>
      </dsp:nvSpPr>
      <dsp:spPr>
        <a:xfrm>
          <a:off x="5283462" y="1239800"/>
          <a:ext cx="2161416" cy="137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4BAE0-9815-49E7-A3F3-1F69EFFD5590}">
      <dsp:nvSpPr>
        <dsp:cNvPr id="0" name=""/>
        <dsp:cNvSpPr/>
      </dsp:nvSpPr>
      <dsp:spPr>
        <a:xfrm>
          <a:off x="5523620" y="1467949"/>
          <a:ext cx="2161416" cy="137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Used as diagnostic and research tools.</a:t>
          </a:r>
        </a:p>
      </dsp:txBody>
      <dsp:txXfrm>
        <a:off x="5563819" y="1508148"/>
        <a:ext cx="2081018" cy="1292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5A35B-03A7-4090-A782-C2BBE36D92D3}">
      <dsp:nvSpPr>
        <dsp:cNvPr id="0" name=""/>
        <dsp:cNvSpPr/>
      </dsp:nvSpPr>
      <dsp:spPr>
        <a:xfrm>
          <a:off x="0" y="1693"/>
          <a:ext cx="11187390" cy="858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8BEC2-2725-46FA-A091-A94A607D0560}">
      <dsp:nvSpPr>
        <dsp:cNvPr id="0" name=""/>
        <dsp:cNvSpPr/>
      </dsp:nvSpPr>
      <dsp:spPr>
        <a:xfrm>
          <a:off x="259607" y="194790"/>
          <a:ext cx="472014" cy="472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F2E80-0A7A-43F5-80A9-03AD9E40C332}">
      <dsp:nvSpPr>
        <dsp:cNvPr id="0" name=""/>
        <dsp:cNvSpPr/>
      </dsp:nvSpPr>
      <dsp:spPr>
        <a:xfrm>
          <a:off x="991230" y="1693"/>
          <a:ext cx="10196159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Because MRIs use powerful magnets, it is important to be:</a:t>
          </a:r>
        </a:p>
      </dsp:txBody>
      <dsp:txXfrm>
        <a:off x="991230" y="1693"/>
        <a:ext cx="10196159" cy="858208"/>
      </dsp:txXfrm>
    </dsp:sp>
    <dsp:sp modelId="{E8B67633-D5F2-4144-9010-29EE67321A30}">
      <dsp:nvSpPr>
        <dsp:cNvPr id="0" name=""/>
        <dsp:cNvSpPr/>
      </dsp:nvSpPr>
      <dsp:spPr>
        <a:xfrm>
          <a:off x="0" y="1074453"/>
          <a:ext cx="11187390" cy="858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CA57-A0B1-48AB-8FA9-4C896558A905}">
      <dsp:nvSpPr>
        <dsp:cNvPr id="0" name=""/>
        <dsp:cNvSpPr/>
      </dsp:nvSpPr>
      <dsp:spPr>
        <a:xfrm>
          <a:off x="259607" y="1267550"/>
          <a:ext cx="472014" cy="472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76ADD-666A-4F44-9327-8F8B2EEE5642}">
      <dsp:nvSpPr>
        <dsp:cNvPr id="0" name=""/>
        <dsp:cNvSpPr/>
      </dsp:nvSpPr>
      <dsp:spPr>
        <a:xfrm>
          <a:off x="991230" y="1074453"/>
          <a:ext cx="5034325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Medically safe </a:t>
          </a:r>
        </a:p>
      </dsp:txBody>
      <dsp:txXfrm>
        <a:off x="991230" y="1074453"/>
        <a:ext cx="5034325" cy="858208"/>
      </dsp:txXfrm>
    </dsp:sp>
    <dsp:sp modelId="{8C1EF073-03A4-4556-9A19-32264A1C671D}">
      <dsp:nvSpPr>
        <dsp:cNvPr id="0" name=""/>
        <dsp:cNvSpPr/>
      </dsp:nvSpPr>
      <dsp:spPr>
        <a:xfrm>
          <a:off x="6025555" y="1074453"/>
          <a:ext cx="5161834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Medically cleared by a trained operator </a:t>
          </a:r>
        </a:p>
      </dsp:txBody>
      <dsp:txXfrm>
        <a:off x="6025555" y="1074453"/>
        <a:ext cx="5161834" cy="858208"/>
      </dsp:txXfrm>
    </dsp:sp>
    <dsp:sp modelId="{54658840-2C61-41FF-9502-1157CD0B555A}">
      <dsp:nvSpPr>
        <dsp:cNvPr id="0" name=""/>
        <dsp:cNvSpPr/>
      </dsp:nvSpPr>
      <dsp:spPr>
        <a:xfrm>
          <a:off x="0" y="2147213"/>
          <a:ext cx="11187390" cy="858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A3CC6-D118-473F-8424-161F1134DBF4}">
      <dsp:nvSpPr>
        <dsp:cNvPr id="0" name=""/>
        <dsp:cNvSpPr/>
      </dsp:nvSpPr>
      <dsp:spPr>
        <a:xfrm>
          <a:off x="259607" y="2340310"/>
          <a:ext cx="472014" cy="472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8B6F8-DC51-43A9-8EAF-43F028A27F0E}">
      <dsp:nvSpPr>
        <dsp:cNvPr id="0" name=""/>
        <dsp:cNvSpPr/>
      </dsp:nvSpPr>
      <dsp:spPr>
        <a:xfrm>
          <a:off x="991230" y="2147213"/>
          <a:ext cx="5034325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Physically safe </a:t>
          </a:r>
        </a:p>
      </dsp:txBody>
      <dsp:txXfrm>
        <a:off x="991230" y="2147213"/>
        <a:ext cx="5034325" cy="858208"/>
      </dsp:txXfrm>
    </dsp:sp>
    <dsp:sp modelId="{56901AF5-AA77-428E-95F4-43C5FA3FBA7F}">
      <dsp:nvSpPr>
        <dsp:cNvPr id="0" name=""/>
        <dsp:cNvSpPr/>
      </dsp:nvSpPr>
      <dsp:spPr>
        <a:xfrm>
          <a:off x="6025555" y="2147213"/>
          <a:ext cx="5161834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Remove all items on person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Place all items in designated bins </a:t>
          </a:r>
        </a:p>
      </dsp:txBody>
      <dsp:txXfrm>
        <a:off x="6025555" y="2147213"/>
        <a:ext cx="5161834" cy="858208"/>
      </dsp:txXfrm>
    </dsp:sp>
    <dsp:sp modelId="{F1753E13-50D1-4DB5-9C2D-382323EDFBC4}">
      <dsp:nvSpPr>
        <dsp:cNvPr id="0" name=""/>
        <dsp:cNvSpPr/>
      </dsp:nvSpPr>
      <dsp:spPr>
        <a:xfrm>
          <a:off x="0" y="3219973"/>
          <a:ext cx="11187390" cy="858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F7EA-190F-4609-9816-7CB957FA60A8}">
      <dsp:nvSpPr>
        <dsp:cNvPr id="0" name=""/>
        <dsp:cNvSpPr/>
      </dsp:nvSpPr>
      <dsp:spPr>
        <a:xfrm>
          <a:off x="259607" y="3413070"/>
          <a:ext cx="472014" cy="4720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CCB16-584B-41B3-B60C-592674E18F4E}">
      <dsp:nvSpPr>
        <dsp:cNvPr id="0" name=""/>
        <dsp:cNvSpPr/>
      </dsp:nvSpPr>
      <dsp:spPr>
        <a:xfrm>
          <a:off x="991230" y="3219973"/>
          <a:ext cx="5034325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Vigilant to keep others safe </a:t>
          </a:r>
        </a:p>
      </dsp:txBody>
      <dsp:txXfrm>
        <a:off x="991230" y="3219973"/>
        <a:ext cx="5034325" cy="858208"/>
      </dsp:txXfrm>
    </dsp:sp>
    <dsp:sp modelId="{4C12FCA3-558F-4184-80BA-1000C490FB17}">
      <dsp:nvSpPr>
        <dsp:cNvPr id="0" name=""/>
        <dsp:cNvSpPr/>
      </dsp:nvSpPr>
      <dsp:spPr>
        <a:xfrm>
          <a:off x="6025555" y="3219973"/>
          <a:ext cx="5161834" cy="8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7" tIns="90827" rIns="90827" bIns="908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risks and watch out for others</a:t>
          </a:r>
        </a:p>
      </dsp:txBody>
      <dsp:txXfrm>
        <a:off x="6025555" y="3219973"/>
        <a:ext cx="5161834" cy="858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4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an of a human brain in a neurology clinic">
            <a:extLst>
              <a:ext uri="{FF2B5EF4-FFF2-40B4-BE49-F238E27FC236}">
                <a16:creationId xmlns:a16="http://schemas.microsoft.com/office/drawing/2014/main" id="{AC29DA56-2903-10D8-0877-D458EC041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898" r="-1" b="9082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5C718E-CD93-D839-1AA5-BC38B6FAA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33" y="686020"/>
            <a:ext cx="8630138" cy="27429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Preclinical Imaging: MRI Basic Safety Training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33877-8295-4A0D-94F7-BFD8A633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FD208E-0612-408E-9D15-241B45325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0005FEAC-EF53-4E59-AFAA-B72D0F702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D9F4E7-B583-4E44-AE18-421B268FB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1D6DC-5CB2-4929-AAA8-328E7AA8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810D7DDE-644B-4D22-86B4-C3FEDF98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5777DB78-76A6-4C7E-884B-AE5A8540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1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6BA-F871-8B19-5F6C-B07A37E4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597559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C000"/>
                </a:solidFill>
              </a:rPr>
              <a:t>Zone 3: Trained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4AB2-0C68-FF55-846E-9BE166B1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739896"/>
            <a:ext cx="2668556" cy="27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Untrained Students/Visitors Must Have Permission from Proper Channels, Briefed On Hazards, &amp; Screened</a:t>
            </a:r>
          </a:p>
          <a:p>
            <a:r>
              <a:rPr lang="en-US" dirty="0"/>
              <a:t>MR Computer &amp; Bench Stations</a:t>
            </a:r>
          </a:p>
          <a:p>
            <a:r>
              <a:rPr lang="en-US" dirty="0"/>
              <a:t>Areas Just Outside Of Magnet Zones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BB341AB-899E-98B8-80B1-4513B34EA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710097"/>
            <a:ext cx="7520940" cy="5570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5B6B63-2CCD-66F1-C416-10D8B99FEB24}"/>
              </a:ext>
            </a:extLst>
          </p:cNvPr>
          <p:cNvSpPr/>
          <p:nvPr/>
        </p:nvSpPr>
        <p:spPr>
          <a:xfrm>
            <a:off x="1867288" y="1362075"/>
            <a:ext cx="533400" cy="495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17938F-E323-6208-A4E5-0971562E1C93}"/>
              </a:ext>
            </a:extLst>
          </p:cNvPr>
          <p:cNvCxnSpPr>
            <a:cxnSpLocks/>
          </p:cNvCxnSpPr>
          <p:nvPr/>
        </p:nvCxnSpPr>
        <p:spPr>
          <a:xfrm flipV="1">
            <a:off x="3797559" y="2827176"/>
            <a:ext cx="1819470" cy="5225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9568C8-C743-541E-821C-484F30E9A2E2}"/>
              </a:ext>
            </a:extLst>
          </p:cNvPr>
          <p:cNvCxnSpPr>
            <a:cxnSpLocks/>
          </p:cNvCxnSpPr>
          <p:nvPr/>
        </p:nvCxnSpPr>
        <p:spPr>
          <a:xfrm>
            <a:off x="3797559" y="3349690"/>
            <a:ext cx="4637314" cy="11943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6BA-F871-8B19-5F6C-B07A37E4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597559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C00000"/>
                </a:solidFill>
              </a:rPr>
              <a:t>Zone 4: High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4AB2-0C68-FF55-846E-9BE166B1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3739895"/>
            <a:ext cx="2687217" cy="2950153"/>
          </a:xfrm>
        </p:spPr>
        <p:txBody>
          <a:bodyPr>
            <a:normAutofit/>
          </a:bodyPr>
          <a:lstStyle/>
          <a:p>
            <a:r>
              <a:rPr lang="en-US" dirty="0"/>
              <a:t>Magnet Zones</a:t>
            </a:r>
          </a:p>
          <a:p>
            <a:r>
              <a:rPr lang="en-US" dirty="0"/>
              <a:t>Restricted To Trained Staff Only</a:t>
            </a:r>
          </a:p>
          <a:p>
            <a:r>
              <a:rPr lang="en-US" dirty="0"/>
              <a:t>Keep belongings And Unauthorized Items Out!</a:t>
            </a:r>
          </a:p>
          <a:p>
            <a:r>
              <a:rPr lang="en-US" dirty="0"/>
              <a:t>Ferrous Metals Brought Here Pose A Huge Danger!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494AD9F-A94E-6FA2-8F99-0674F35CE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676656"/>
            <a:ext cx="7520940" cy="5570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F4B7B1-28C0-BC95-CD95-4D5624212870}"/>
              </a:ext>
            </a:extLst>
          </p:cNvPr>
          <p:cNvSpPr/>
          <p:nvPr/>
        </p:nvSpPr>
        <p:spPr>
          <a:xfrm>
            <a:off x="1867288" y="1362075"/>
            <a:ext cx="533400" cy="49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44AFA-0F81-1830-1767-155EFB2E6442}"/>
              </a:ext>
            </a:extLst>
          </p:cNvPr>
          <p:cNvSpPr/>
          <p:nvPr/>
        </p:nvSpPr>
        <p:spPr>
          <a:xfrm>
            <a:off x="8734425" y="2208276"/>
            <a:ext cx="2028825" cy="2152650"/>
          </a:xfrm>
          <a:prstGeom prst="ellipse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31170-BE8D-D648-7C6F-FB8796ACEED1}"/>
              </a:ext>
            </a:extLst>
          </p:cNvPr>
          <p:cNvSpPr/>
          <p:nvPr/>
        </p:nvSpPr>
        <p:spPr>
          <a:xfrm>
            <a:off x="5743575" y="4677918"/>
            <a:ext cx="1323975" cy="1284732"/>
          </a:xfrm>
          <a:prstGeom prst="ellipse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72A5DF-1466-C491-EE31-49AC2D1BF651}"/>
              </a:ext>
            </a:extLst>
          </p:cNvPr>
          <p:cNvSpPr/>
          <p:nvPr/>
        </p:nvSpPr>
        <p:spPr>
          <a:xfrm>
            <a:off x="5138974" y="977646"/>
            <a:ext cx="1755617" cy="1699641"/>
          </a:xfrm>
          <a:prstGeom prst="ellipse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868B-A818-79D1-FA96-08E859EF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Food or Drink Area</a:t>
            </a:r>
          </a:p>
        </p:txBody>
      </p:sp>
      <p:pic>
        <p:nvPicPr>
          <p:cNvPr id="3074" name="Picture 2" descr="No Eating Or Drinking Sign Paper Cup With Tubule And Hamburger Icons In  Crossed Out Red Circle Vector Stock Illustration - Download Image Now -  iStock">
            <a:extLst>
              <a:ext uri="{FF2B5EF4-FFF2-40B4-BE49-F238E27FC236}">
                <a16:creationId xmlns:a16="http://schemas.microsoft.com/office/drawing/2014/main" id="{F077A814-64ED-4FCD-2E26-6E270266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48" y="806486"/>
            <a:ext cx="3479152" cy="34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Food Or Drink Allowed Keep This Area Clean Safety Sign PAT226">
            <a:extLst>
              <a:ext uri="{FF2B5EF4-FFF2-40B4-BE49-F238E27FC236}">
                <a16:creationId xmlns:a16="http://schemas.microsoft.com/office/drawing/2014/main" id="{AB43F5A1-BB36-914C-FF6D-06C7F228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74" y="4457088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C4EE8A1-EB40-1AC3-A510-52CC2EEFF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2288638"/>
            <a:ext cx="5855703" cy="43368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2E8A6D-5939-4AD5-BA54-78ABBF89A1B6}"/>
              </a:ext>
            </a:extLst>
          </p:cNvPr>
          <p:cNvSpPr/>
          <p:nvPr/>
        </p:nvSpPr>
        <p:spPr>
          <a:xfrm>
            <a:off x="1144166" y="2536537"/>
            <a:ext cx="2418184" cy="2197388"/>
          </a:xfrm>
          <a:prstGeom prst="ellipse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4" descr="Desk with stethoscope and computer keyboard">
            <a:extLst>
              <a:ext uri="{FF2B5EF4-FFF2-40B4-BE49-F238E27FC236}">
                <a16:creationId xmlns:a16="http://schemas.microsoft.com/office/drawing/2014/main" id="{13914795-4C69-360B-3ACB-4AE9E07E7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48" r="-1" b="15160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EAED6-1AC1-1D2F-C787-08B56752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Important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B1884-C226-B0BC-D4B5-D6BDBAE0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96713"/>
            <a:ext cx="6559420" cy="4080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MRI Is ALWAYS ON!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 Vigilant!</a:t>
            </a:r>
          </a:p>
          <a:p>
            <a:r>
              <a:rPr lang="en-US" dirty="0">
                <a:solidFill>
                  <a:srgbClr val="FFFFFF"/>
                </a:solidFill>
              </a:rPr>
              <a:t>General Rule: Keep ALL Metal Items OUT!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Ferrous = Attracted To Magnet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Remove Belongings Before Entering The Magnet Room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Check New Items With Staff</a:t>
            </a:r>
          </a:p>
          <a:p>
            <a:r>
              <a:rPr lang="en-US" dirty="0">
                <a:solidFill>
                  <a:srgbClr val="FFFFFF"/>
                </a:solidFill>
              </a:rPr>
              <a:t>Review Facility Zones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Follow Designated Paths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 aware of the areas you enter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HAVE FUN! STAY SAFE!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78F41-1045-4629-8771-68FEDB1146B8}"/>
              </a:ext>
            </a:extLst>
          </p:cNvPr>
          <p:cNvSpPr txBox="1">
            <a:spLocks/>
          </p:cNvSpPr>
          <p:nvPr/>
        </p:nvSpPr>
        <p:spPr>
          <a:xfrm>
            <a:off x="8543282" y="1337085"/>
            <a:ext cx="3680809" cy="32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Safety Certification Guide:</a:t>
            </a:r>
          </a:p>
          <a:p>
            <a:r>
              <a:rPr lang="en-US" dirty="0">
                <a:solidFill>
                  <a:srgbClr val="FFFF00"/>
                </a:solidFill>
              </a:rPr>
              <a:t>MRI Safety Instructions</a:t>
            </a:r>
          </a:p>
          <a:p>
            <a:r>
              <a:rPr lang="en-US" dirty="0">
                <a:solidFill>
                  <a:srgbClr val="FFFF00"/>
                </a:solidFill>
              </a:rPr>
              <a:t>MR Medical Screening Form</a:t>
            </a:r>
          </a:p>
          <a:p>
            <a:r>
              <a:rPr lang="en-US" dirty="0">
                <a:solidFill>
                  <a:srgbClr val="FFFF00"/>
                </a:solidFill>
              </a:rPr>
              <a:t>Magnet Safety Test</a:t>
            </a:r>
          </a:p>
          <a:p>
            <a:r>
              <a:rPr lang="en-US" dirty="0">
                <a:solidFill>
                  <a:srgbClr val="FFFF00"/>
                </a:solidFill>
              </a:rPr>
              <a:t>Facility Walkthrough</a:t>
            </a:r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2841E391-B4C4-6AD8-8E26-D4B7D409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937" y="1608593"/>
            <a:ext cx="617929" cy="6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Tesla MRI">
            <a:extLst>
              <a:ext uri="{FF2B5EF4-FFF2-40B4-BE49-F238E27FC236}">
                <a16:creationId xmlns:a16="http://schemas.microsoft.com/office/drawing/2014/main" id="{3C1D0234-920C-42C1-DB8C-B22C3C77D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9945" b="1"/>
          <a:stretch/>
        </p:blipFill>
        <p:spPr bwMode="auto">
          <a:xfrm>
            <a:off x="20" y="857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F7271-1A0C-9C17-644E-003068B5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MRI Introduction</a:t>
            </a:r>
          </a:p>
        </p:txBody>
      </p:sp>
      <p:grpSp>
        <p:nvGrpSpPr>
          <p:cNvPr id="2066" name="Group 2056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067" name="Oval 2057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8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069" name="Freeform: Shape 2059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070" name="Freeform: Shape 2060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071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72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7568F5-315B-8853-CF03-AA78B618D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28754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00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19AFF-A2CE-D78A-494A-2A074009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r>
              <a:rPr lang="en-US"/>
              <a:t>Personnel Safety</a:t>
            </a: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9B89CC1-4AF9-EB44-99DC-72D3CF477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401230"/>
              </p:ext>
            </p:extLst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0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9F9FCAB0-3283-4956-AE76-28C4033B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97" y="19664"/>
            <a:ext cx="6905281" cy="6818671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E4E51-C445-BB0C-4FC9-6EF1F315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503557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54DD-07F6-D329-1315-489CF84D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503557" cy="3804458"/>
          </a:xfrm>
        </p:spPr>
        <p:txBody>
          <a:bodyPr>
            <a:normAutofit/>
          </a:bodyPr>
          <a:lstStyle/>
          <a:p>
            <a:r>
              <a:rPr lang="en-US" dirty="0"/>
              <a:t>Ferrous/Ferromagnetic: Iron, steel, some stainless steel, nickel</a:t>
            </a:r>
          </a:p>
          <a:p>
            <a:pPr lvl="1"/>
            <a:r>
              <a:rPr lang="en-US" dirty="0"/>
              <a:t>Are attracted to the magnet</a:t>
            </a:r>
          </a:p>
          <a:p>
            <a:r>
              <a:rPr lang="en-US" dirty="0"/>
              <a:t>Paramagnetic: Gold, silver, platinum, titanium, aluminum, copper, brass, and lead</a:t>
            </a:r>
          </a:p>
          <a:p>
            <a:pPr lvl="1"/>
            <a:r>
              <a:rPr lang="en-US" dirty="0"/>
              <a:t>Can have induced magnetic forces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General Rule: Keep Metal Items Out!</a:t>
            </a:r>
          </a:p>
        </p:txBody>
      </p:sp>
      <p:pic>
        <p:nvPicPr>
          <p:cNvPr id="6" name="Picture 2" descr="COOL SCIENCE GIFS — nanodash: Remember how I said MRIs are safe,...">
            <a:extLst>
              <a:ext uri="{FF2B5EF4-FFF2-40B4-BE49-F238E27FC236}">
                <a16:creationId xmlns:a16="http://schemas.microsoft.com/office/drawing/2014/main" id="{487AFF31-64F3-D8C9-DD5D-D5F09D26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028" y="468583"/>
            <a:ext cx="4117237" cy="23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38F5E6-2638-729E-80EB-D2597CA04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28" y="3026379"/>
            <a:ext cx="6238124" cy="23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5" name="Texture">
            <a:extLst>
              <a:ext uri="{FF2B5EF4-FFF2-40B4-BE49-F238E27FC236}">
                <a16:creationId xmlns:a16="http://schemas.microsoft.com/office/drawing/2014/main" id="{A8BCEB15-8E56-442B-9BF6-D2ED18456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6E0CD-73ED-6E95-DC99-DED8D7C9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3982781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Equipment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FDF0-1BA0-76BF-73CD-63596AF2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3982781" cy="3870324"/>
          </a:xfrm>
        </p:spPr>
        <p:txBody>
          <a:bodyPr>
            <a:normAutofit/>
          </a:bodyPr>
          <a:lstStyle/>
          <a:p>
            <a:r>
              <a:rPr lang="en-US" dirty="0"/>
              <a:t>New items must be cleared by trained staff before bringing into the Magnet Room</a:t>
            </a:r>
          </a:p>
          <a:p>
            <a:r>
              <a:rPr lang="en-US" dirty="0"/>
              <a:t>Prevent any unknown items from entering the Magnet Room!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REMEMBER: The MRI IS ALWAYS ON!</a:t>
            </a:r>
          </a:p>
          <a:p>
            <a:endParaRPr lang="en-US" dirty="0"/>
          </a:p>
        </p:txBody>
      </p:sp>
      <p:sp>
        <p:nvSpPr>
          <p:cNvPr id="1037" name="Graphic 9">
            <a:extLst>
              <a:ext uri="{FF2B5EF4-FFF2-40B4-BE49-F238E27FC236}">
                <a16:creationId xmlns:a16="http://schemas.microsoft.com/office/drawing/2014/main" id="{2258A083-0A81-431A-89B3-D3FCD9328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5DEFC-409D-A77E-8BE8-9005CFBC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07" y="828675"/>
            <a:ext cx="4529205" cy="3838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82AD4-D0EE-29B9-FC9F-5EB2CB9D5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212" y="2155417"/>
            <a:ext cx="1913000" cy="1616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DF7-464E-CDCF-F1FA-0D75A2E96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046" y="4765696"/>
            <a:ext cx="2294400" cy="11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A8ACB6-C60B-ED8E-40C3-499EB5744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 r="-1" b="-1"/>
          <a:stretch/>
        </p:blipFill>
        <p:spPr bwMode="auto">
          <a:xfrm>
            <a:off x="20" y="857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6652D-AFB9-BB9B-C223-8153056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Facility Hazards To Be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A67B-F550-A461-7FAA-42B79C55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Preclinical Imaging and NMR share the same space</a:t>
            </a:r>
          </a:p>
          <a:p>
            <a:r>
              <a:rPr lang="en-US" dirty="0">
                <a:solidFill>
                  <a:srgbClr val="FFFFFF"/>
                </a:solidFill>
              </a:rPr>
              <a:t>Magnetic Field Hazards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Always ON!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There are barrier-less magnet zones so walking outside of designated paths are unsafe</a:t>
            </a:r>
          </a:p>
          <a:p>
            <a:r>
              <a:rPr lang="en-US" dirty="0">
                <a:solidFill>
                  <a:srgbClr val="FFFFFF"/>
                </a:solidFill>
              </a:rPr>
              <a:t>Cryogenic Hazards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Asphyxiation (nitrogen 695:1 helium 760:1)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Frostbite       (nitrogen -196C helium -269C)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Chemical Explosions </a:t>
            </a:r>
          </a:p>
          <a:p>
            <a:r>
              <a:rPr lang="en-US" dirty="0">
                <a:solidFill>
                  <a:srgbClr val="FFFFFF"/>
                </a:solidFill>
              </a:rPr>
              <a:t>Chemical Hazards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Potentially Toxic and Dangerous compounds and solvents</a:t>
            </a:r>
          </a:p>
        </p:txBody>
      </p:sp>
      <p:grpSp>
        <p:nvGrpSpPr>
          <p:cNvPr id="4134" name="Group 4133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4135" name="Oval 4134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36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137" name="Freeform: Shape 4136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138" name="Freeform: Shape 4137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139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40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0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3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5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9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F65BB-A41B-E6A9-6A80-5C4E40DBB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573" r="-1" b="14181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150" name="Rectangle 50">
            <a:extLst>
              <a:ext uri="{FF2B5EF4-FFF2-40B4-BE49-F238E27FC236}">
                <a16:creationId xmlns:a16="http://schemas.microsoft.com/office/drawing/2014/main" id="{ED029D64-BBDD-43FA-92CF-C6BF51514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2D6BA-F871-8B19-5F6C-B07A37E4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47882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Facility Zones</a:t>
            </a:r>
          </a:p>
        </p:txBody>
      </p:sp>
      <p:grpSp>
        <p:nvGrpSpPr>
          <p:cNvPr id="151" name="Group 52">
            <a:extLst>
              <a:ext uri="{FF2B5EF4-FFF2-40B4-BE49-F238E27FC236}">
                <a16:creationId xmlns:a16="http://schemas.microsoft.com/office/drawing/2014/main" id="{33A010B0-A5DE-4DFD-BBB1-9EDEE8CDC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2FA77C6-9C21-431A-B940-204336569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Graphic 9">
              <a:extLst>
                <a:ext uri="{FF2B5EF4-FFF2-40B4-BE49-F238E27FC236}">
                  <a16:creationId xmlns:a16="http://schemas.microsoft.com/office/drawing/2014/main" id="{E918F86E-B643-4836-AF37-1073CD08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542022D-DC97-4C44-B015-9B3376196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3" name="Freeform: Shape 56">
              <a:extLst>
                <a:ext uri="{FF2B5EF4-FFF2-40B4-BE49-F238E27FC236}">
                  <a16:creationId xmlns:a16="http://schemas.microsoft.com/office/drawing/2014/main" id="{48DC4D37-F593-4E99-8A42-D21D444F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4" name="Graphic 9">
              <a:extLst>
                <a:ext uri="{FF2B5EF4-FFF2-40B4-BE49-F238E27FC236}">
                  <a16:creationId xmlns:a16="http://schemas.microsoft.com/office/drawing/2014/main" id="{BE23B32A-AE34-4068-9D96-4D94023C7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5" name="Graphic 9">
              <a:extLst>
                <a:ext uri="{FF2B5EF4-FFF2-40B4-BE49-F238E27FC236}">
                  <a16:creationId xmlns:a16="http://schemas.microsoft.com/office/drawing/2014/main" id="{27459E57-6D6D-46CA-8006-2E6E0C70E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620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6BA-F871-8B19-5F6C-B07A37E4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597559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00B050"/>
                </a:solidFill>
              </a:rPr>
              <a:t>Zone 1: Public Areas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4AB2-0C68-FF55-846E-9BE166B1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739896"/>
            <a:ext cx="2584628" cy="2759496"/>
          </a:xfrm>
        </p:spPr>
        <p:txBody>
          <a:bodyPr>
            <a:normAutofit/>
          </a:bodyPr>
          <a:lstStyle/>
          <a:p>
            <a:r>
              <a:rPr lang="en-US" dirty="0"/>
              <a:t>Elevators</a:t>
            </a:r>
          </a:p>
          <a:p>
            <a:r>
              <a:rPr lang="en-US" dirty="0"/>
              <a:t>Restrooms</a:t>
            </a:r>
          </a:p>
          <a:p>
            <a:r>
              <a:rPr lang="en-US" dirty="0"/>
              <a:t>ISTB1 Lobby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12C97-2B48-DD1D-1B60-301B39300265}"/>
              </a:ext>
            </a:extLst>
          </p:cNvPr>
          <p:cNvSpPr/>
          <p:nvPr/>
        </p:nvSpPr>
        <p:spPr>
          <a:xfrm>
            <a:off x="1867288" y="1362075"/>
            <a:ext cx="533400" cy="495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02FAB698-9C7A-A086-873B-1B9556F9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51" y="1362075"/>
            <a:ext cx="6216454" cy="41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1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6BA-F871-8B19-5F6C-B07A37E4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4597559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Zone 2: Low-Risk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4AB2-0C68-FF55-846E-9BE166B1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739896"/>
            <a:ext cx="2584628" cy="2759496"/>
          </a:xfrm>
        </p:spPr>
        <p:txBody>
          <a:bodyPr>
            <a:normAutofit/>
          </a:bodyPr>
          <a:lstStyle/>
          <a:p>
            <a:r>
              <a:rPr lang="en-US" dirty="0"/>
              <a:t>Break area</a:t>
            </a:r>
          </a:p>
          <a:p>
            <a:r>
              <a:rPr lang="en-US" dirty="0"/>
              <a:t>Staff Offices</a:t>
            </a:r>
          </a:p>
          <a:p>
            <a:r>
              <a:rPr lang="en-US" dirty="0"/>
              <a:t>ISTB1 L2 Pathways outside of facility to and from elevators/stairwells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2737F0F-6DA6-2924-480C-DA3A2E16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676656"/>
            <a:ext cx="7520940" cy="5570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CAEFA-3478-4A87-C945-E0ACFCE45F04}"/>
              </a:ext>
            </a:extLst>
          </p:cNvPr>
          <p:cNvSpPr/>
          <p:nvPr/>
        </p:nvSpPr>
        <p:spPr>
          <a:xfrm>
            <a:off x="1867288" y="1362075"/>
            <a:ext cx="533400" cy="495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CE4570-E58E-F1E2-935C-90C0C9AD86F4}"/>
              </a:ext>
            </a:extLst>
          </p:cNvPr>
          <p:cNvCxnSpPr>
            <a:cxnSpLocks/>
          </p:cNvCxnSpPr>
          <p:nvPr/>
        </p:nvCxnSpPr>
        <p:spPr>
          <a:xfrm>
            <a:off x="3321698" y="3200400"/>
            <a:ext cx="1567543" cy="28551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B3C1A7-BAE7-1EFA-ABE3-14D2C7C2AA87}"/>
              </a:ext>
            </a:extLst>
          </p:cNvPr>
          <p:cNvCxnSpPr>
            <a:cxnSpLocks/>
          </p:cNvCxnSpPr>
          <p:nvPr/>
        </p:nvCxnSpPr>
        <p:spPr>
          <a:xfrm>
            <a:off x="3321698" y="3200400"/>
            <a:ext cx="1567543" cy="8490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2342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DarkSeedLeftStep">
      <a:dk1>
        <a:srgbClr val="000000"/>
      </a:dk1>
      <a:lt1>
        <a:srgbClr val="FFFFFF"/>
      </a:lt1>
      <a:dk2>
        <a:srgbClr val="241B2F"/>
      </a:dk2>
      <a:lt2>
        <a:srgbClr val="F0F3F2"/>
      </a:lt2>
      <a:accent1>
        <a:srgbClr val="C34D8C"/>
      </a:accent1>
      <a:accent2>
        <a:srgbClr val="B13BAC"/>
      </a:accent2>
      <a:accent3>
        <a:srgbClr val="974DC3"/>
      </a:accent3>
      <a:accent4>
        <a:srgbClr val="543BB1"/>
      </a:accent4>
      <a:accent5>
        <a:srgbClr val="4D65C3"/>
      </a:accent5>
      <a:accent6>
        <a:srgbClr val="3B84B1"/>
      </a:accent6>
      <a:hlink>
        <a:srgbClr val="5B5FC8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412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Nova</vt:lpstr>
      <vt:lpstr>TropicVTI</vt:lpstr>
      <vt:lpstr>Preclinical Imaging: MRI Basic Safety Training</vt:lpstr>
      <vt:lpstr>MRI Introduction</vt:lpstr>
      <vt:lpstr>Personnel Safety</vt:lpstr>
      <vt:lpstr>Metals</vt:lpstr>
      <vt:lpstr>Equipment Safety</vt:lpstr>
      <vt:lpstr>Facility Hazards To Be Aware Of</vt:lpstr>
      <vt:lpstr>Facility Zones</vt:lpstr>
      <vt:lpstr>Zone 1: Public Areas</vt:lpstr>
      <vt:lpstr>Zone 2: Low-Risk</vt:lpstr>
      <vt:lpstr>Zone 3: Trained Staff</vt:lpstr>
      <vt:lpstr>Zone 4: High Risk</vt:lpstr>
      <vt:lpstr>No Food or Drink Area</vt:lpstr>
      <vt:lpstr>Important Takeaways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Basic Safety Training</dc:title>
  <dc:creator>Dakota Ortega</dc:creator>
  <cp:lastModifiedBy>Dakota Ortega</cp:lastModifiedBy>
  <cp:revision>40</cp:revision>
  <dcterms:created xsi:type="dcterms:W3CDTF">2023-01-23T00:40:32Z</dcterms:created>
  <dcterms:modified xsi:type="dcterms:W3CDTF">2023-01-26T15:54:12Z</dcterms:modified>
</cp:coreProperties>
</file>