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6" r:id="rId3"/>
    <p:sldId id="26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92" d="100"/>
          <a:sy n="92" d="100"/>
        </p:scale>
        <p:origin x="1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0964E-DFBB-4B11-A106-CDF7B95DC5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72101-C32D-4A6D-B9E0-CA159B9FB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1FD35-1476-4941-94C0-1AEF2F439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64DF-EBF2-4035-BA87-0E89415CA4FB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47E7-FD57-4780-9E14-6DCE58126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4359C-9D14-46C8-B71D-741980E35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3FE9C-958D-4812-93CD-DD085324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78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3D1E3-DAA7-4F10-B487-A93ED6D11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BA60E7-9D5F-4016-BE02-495BE5D20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AB500-33A9-43C4-BCFE-EA593AE97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64DF-EBF2-4035-BA87-0E89415CA4FB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E7556-469A-451E-878A-D4A17D8F1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2F73C-742E-4F67-9C79-FE75E1845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3FE9C-958D-4812-93CD-DD085324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07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BD3A51-974C-4AAD-B26E-5CDC82A4B9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C3129-F584-4E18-8197-F6F99EB6D5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5C096-0E0B-4AAD-82B9-80C76C954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64DF-EBF2-4035-BA87-0E89415CA4FB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50FFB-DF99-4D18-96E4-6D415119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8744C-F950-4AB4-B001-341281E75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3FE9C-958D-4812-93CD-DD085324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11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3FEA7-EA7A-446A-80C5-0DF806F38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6109A-E2AA-4DB8-8401-2154DDC76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5A1B6-8FB6-4771-9898-66F36E3A5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64DF-EBF2-4035-BA87-0E89415CA4FB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A4543-2BCA-4ED2-9B4A-24757CD1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DA-84FB-444C-AF30-DD512B2F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3FE9C-958D-4812-93CD-DD085324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3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85D35-E7C4-410B-8462-64799EB2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71387-CD7D-4430-809F-8B9ED3A1C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5C69F-D180-4EA8-88FE-5EA3016E3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64DF-EBF2-4035-BA87-0E89415CA4FB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6FE7A-CA4D-4183-ADFC-4CA6E8C59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6B546-530C-4BD3-9A53-7FBF71103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3FE9C-958D-4812-93CD-DD085324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81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25E90-0756-4322-A6F8-BD8B4F8E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76D11-3DF8-4598-BACF-3E69CC299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6AC0F1-F6EB-4B03-B308-CE6AC842F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B8F90-8D28-4A04-9E13-DFAC7D03B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64DF-EBF2-4035-BA87-0E89415CA4FB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E0E00-37A6-48B9-8B0F-1365507C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D6D1F-A45F-41D4-B775-7AF2EC15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3FE9C-958D-4812-93CD-DD085324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75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FE1B-378F-42B3-9C88-294A633F8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30797-088F-4C49-8F5F-DC293CE78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31AA1B-1F16-47FE-919A-A4B980A70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262C1A-0912-4727-BB53-3E3BFC80D9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5BE577-99A5-4F92-B029-1A6178F7BE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05936B-C04A-45B5-A637-ED5AB454D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64DF-EBF2-4035-BA87-0E89415CA4FB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17485-D377-49AC-8147-6AA3B96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AE4B21-798E-491D-9826-F03A4EA95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3FE9C-958D-4812-93CD-DD085324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2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D5CC9-0D55-45B5-BC08-E094DDE70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8835E-E9B5-43DB-8079-D278D48E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64DF-EBF2-4035-BA87-0E89415CA4FB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B60C8-90F8-4455-8A36-F13600F4F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8939F-FD6F-401F-8FD8-7C9A67131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3FE9C-958D-4812-93CD-DD085324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19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B12683-EBD9-49B3-B1AC-CEE6A492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64DF-EBF2-4035-BA87-0E89415CA4FB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B33507-00B1-441B-A2B0-C49C154C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9729-034A-4678-8541-9417A880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3FE9C-958D-4812-93CD-DD085324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42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7D748-C132-4F33-AB13-445453B98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F973E-EE55-4872-B176-D21EFCAAA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CC9A2C-1A86-4140-AD01-C94007F63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2CD7C-D5C6-4D5A-AAAF-64A7A1BFB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64DF-EBF2-4035-BA87-0E89415CA4FB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BEADF-3283-4B4E-81D9-D9E65127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9AF4F-F1F3-4BBC-AA2C-8AE70B582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3FE9C-958D-4812-93CD-DD085324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12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05402-4BB3-4977-A8B2-4C973D98D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67304A-9D5E-48E4-8755-14C4E4D1C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6ED221-91D8-45CA-AC0B-F2A4B3DFE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8BF4F-CB9F-41AF-B314-FB47890DA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64DF-EBF2-4035-BA87-0E89415CA4FB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F983E2-55CD-4102-AA74-B23124EA5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1E8E2-2DB1-4D52-950D-CF33AD2BE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3FE9C-958D-4812-93CD-DD085324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29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62191-1740-49C2-9B5E-AFD3F072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86971-B348-4A21-ADBA-60575648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9AF0C-1D03-4431-A339-08D795836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364DF-EBF2-4035-BA87-0E89415CA4FB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62301-E8CC-4A46-BBD8-8990E8F96D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0589-8CDA-4770-8E05-B62BB7D2D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3FE9C-958D-4812-93CD-DD085324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8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rcular object on a machine&#10;&#10;Description automatically generated">
            <a:extLst>
              <a:ext uri="{FF2B5EF4-FFF2-40B4-BE49-F238E27FC236}">
                <a16:creationId xmlns:a16="http://schemas.microsoft.com/office/drawing/2014/main" id="{ED3C3178-0147-47C0-EC9B-30A35BC9A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457" y="505693"/>
            <a:ext cx="3657600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84EA13-D178-74FC-380F-12756A5F5A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10000"/>
          <a:stretch/>
        </p:blipFill>
        <p:spPr>
          <a:xfrm>
            <a:off x="5203064" y="505693"/>
            <a:ext cx="487680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654AD9-A481-0C98-F200-95B847BC67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10000"/>
          <a:stretch/>
        </p:blipFill>
        <p:spPr>
          <a:xfrm>
            <a:off x="6400799" y="3626579"/>
            <a:ext cx="48768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EE1BC7-F315-068C-7E44-98C20FA93B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10000"/>
          <a:stretch/>
        </p:blipFill>
        <p:spPr>
          <a:xfrm>
            <a:off x="1409457" y="3626579"/>
            <a:ext cx="4876800" cy="2743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E14734-CA33-FC00-7EB6-8703BE253949}"/>
              </a:ext>
            </a:extLst>
          </p:cNvPr>
          <p:cNvSpPr/>
          <p:nvPr/>
        </p:nvSpPr>
        <p:spPr>
          <a:xfrm>
            <a:off x="10354614" y="4998179"/>
            <a:ext cx="296214" cy="32519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06B7F4-46CE-5D01-73E0-DF01D37C4772}"/>
              </a:ext>
            </a:extLst>
          </p:cNvPr>
          <p:cNvCxnSpPr/>
          <p:nvPr/>
        </p:nvCxnSpPr>
        <p:spPr>
          <a:xfrm flipH="1" flipV="1">
            <a:off x="6286257" y="4603177"/>
            <a:ext cx="4364571" cy="395002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F26FED-6703-8B6C-140E-557F25E0CBD4}"/>
              </a:ext>
            </a:extLst>
          </p:cNvPr>
          <p:cNvCxnSpPr>
            <a:cxnSpLocks/>
          </p:cNvCxnSpPr>
          <p:nvPr/>
        </p:nvCxnSpPr>
        <p:spPr>
          <a:xfrm flipH="1">
            <a:off x="6203373" y="5323370"/>
            <a:ext cx="4447455" cy="42280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86AED5B-BDE9-8D5E-1F60-38A1933D0F1F}"/>
              </a:ext>
            </a:extLst>
          </p:cNvPr>
          <p:cNvSpPr/>
          <p:nvPr/>
        </p:nvSpPr>
        <p:spPr>
          <a:xfrm>
            <a:off x="4707081" y="4603177"/>
            <a:ext cx="1579175" cy="11430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937C21-5866-64D3-3FB1-E93550CB6C26}"/>
              </a:ext>
            </a:extLst>
          </p:cNvPr>
          <p:cNvSpPr txBox="1"/>
          <p:nvPr/>
        </p:nvSpPr>
        <p:spPr>
          <a:xfrm>
            <a:off x="1409456" y="196407"/>
            <a:ext cx="220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1. Loading a sample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F41F66-8B16-48CB-218D-C998D9920738}"/>
              </a:ext>
            </a:extLst>
          </p:cNvPr>
          <p:cNvSpPr txBox="1"/>
          <p:nvPr/>
        </p:nvSpPr>
        <p:spPr>
          <a:xfrm>
            <a:off x="5100083" y="196407"/>
            <a:ext cx="220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 Start observation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127DAB-ACDF-54AD-9158-320CEBD65D9B}"/>
              </a:ext>
            </a:extLst>
          </p:cNvPr>
          <p:cNvSpPr txBox="1"/>
          <p:nvPr/>
        </p:nvSpPr>
        <p:spPr>
          <a:xfrm>
            <a:off x="1409456" y="3303413"/>
            <a:ext cx="9868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3. Move to the observation area by double-click and Zoom in with digital zoom</a:t>
            </a:r>
          </a:p>
        </p:txBody>
      </p:sp>
    </p:spTree>
    <p:extLst>
      <p:ext uri="{BB962C8B-B14F-4D97-AF65-F5344CB8AC3E}">
        <p14:creationId xmlns:p14="http://schemas.microsoft.com/office/powerpoint/2010/main" val="833013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AC679C-1E66-64D7-2F2A-00766696B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03" t="29972" r="50000" b="29803"/>
          <a:stretch/>
        </p:blipFill>
        <p:spPr>
          <a:xfrm>
            <a:off x="3696235" y="1654865"/>
            <a:ext cx="4572000" cy="3548269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3925FA09-9CD8-608B-19A0-42905A789EF7}"/>
              </a:ext>
            </a:extLst>
          </p:cNvPr>
          <p:cNvSpPr/>
          <p:nvPr/>
        </p:nvSpPr>
        <p:spPr>
          <a:xfrm>
            <a:off x="503259" y="168965"/>
            <a:ext cx="3834245" cy="2971800"/>
          </a:xfrm>
          <a:prstGeom prst="wedgeRectCallout">
            <a:avLst>
              <a:gd name="adj1" fmla="val 80793"/>
              <a:gd name="adj2" fmla="val 5970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8F6B3E-9253-D1CE-82BE-140A6145D3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50" t="30636" r="50000" b="30091"/>
          <a:stretch/>
        </p:blipFill>
        <p:spPr>
          <a:xfrm>
            <a:off x="591581" y="273672"/>
            <a:ext cx="3657600" cy="2762385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AF09C706-6961-AC55-3895-8769FCF4158B}"/>
              </a:ext>
            </a:extLst>
          </p:cNvPr>
          <p:cNvSpPr/>
          <p:nvPr/>
        </p:nvSpPr>
        <p:spPr>
          <a:xfrm>
            <a:off x="6883276" y="3717234"/>
            <a:ext cx="3834245" cy="2971800"/>
          </a:xfrm>
          <a:prstGeom prst="wedgeRectCallout">
            <a:avLst>
              <a:gd name="adj1" fmla="val -60670"/>
              <a:gd name="adj2" fmla="val -6197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AB90A-8569-A8FB-88BB-3480811E58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50" t="30636" r="50000" b="29818"/>
          <a:stretch/>
        </p:blipFill>
        <p:spPr>
          <a:xfrm>
            <a:off x="6996824" y="3831534"/>
            <a:ext cx="360714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62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-">
            <a:extLst>
              <a:ext uri="{FF2B5EF4-FFF2-40B4-BE49-F238E27FC236}">
                <a16:creationId xmlns:a16="http://schemas.microsoft.com/office/drawing/2014/main" id="{7290166D-05C2-4BC1-6D04-98A823830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8" y="1495425"/>
            <a:ext cx="686752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885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24</Words>
  <Application>Microsoft Office PowerPoint</Application>
  <PresentationFormat>Widescreen</PresentationFormat>
  <Paragraphs>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PC-SEM</dc:creator>
  <cp:lastModifiedBy>Yong Kyun LEE</cp:lastModifiedBy>
  <cp:revision>14</cp:revision>
  <dcterms:created xsi:type="dcterms:W3CDTF">2024-06-24T16:10:40Z</dcterms:created>
  <dcterms:modified xsi:type="dcterms:W3CDTF">2024-06-24T21:28:21Z</dcterms:modified>
</cp:coreProperties>
</file>